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33" y="2191229"/>
            <a:ext cx="9934996" cy="47886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819438"/>
            <a:ext cx="9525000" cy="4591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6BF9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66BF9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C3 – Chemical quantities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66BF9"/>
          </a:solidFill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Key Concepts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75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269712"/>
          </a:xfrm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Law of conservation of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8898"/>
            <a:ext cx="10515600" cy="4351338"/>
          </a:xfrm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Law of conservation of mass states that the amounts of </a:t>
            </a:r>
            <a:r>
              <a:rPr lang="en-GB" u="sng" dirty="0" smtClean="0"/>
              <a:t>reactants</a:t>
            </a:r>
            <a:r>
              <a:rPr lang="en-GB" dirty="0" smtClean="0"/>
              <a:t> must equal the amount of </a:t>
            </a:r>
            <a:r>
              <a:rPr lang="en-GB" u="sng" dirty="0" smtClean="0"/>
              <a:t>products.</a:t>
            </a:r>
          </a:p>
          <a:p>
            <a:endParaRPr lang="en-GB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699" y="3092646"/>
            <a:ext cx="5495076" cy="3077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2273" y="3092645"/>
            <a:ext cx="4451435" cy="307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7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Relative formula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66BF9"/>
          </a:solidFill>
        </p:spPr>
        <p:txBody>
          <a:bodyPr>
            <a:normAutofit lnSpcReduction="10000"/>
          </a:bodyPr>
          <a:lstStyle/>
          <a:p>
            <a:r>
              <a:rPr lang="en-GB" dirty="0" smtClean="0"/>
              <a:t>Relative formula mass (Mr) is the sum of the relative atomic masses of the atoms. </a:t>
            </a:r>
          </a:p>
          <a:p>
            <a:r>
              <a:rPr lang="en-GB" dirty="0" smtClean="0"/>
              <a:t>Example</a:t>
            </a:r>
          </a:p>
          <a:p>
            <a:pPr marL="0" indent="0">
              <a:buNone/>
            </a:pPr>
            <a:r>
              <a:rPr lang="en-GB" dirty="0"/>
              <a:t>Magnesium oxide – </a:t>
            </a:r>
            <a:r>
              <a:rPr lang="en-GB" dirty="0" err="1"/>
              <a:t>MgO</a:t>
            </a:r>
            <a:r>
              <a:rPr lang="en-GB" dirty="0"/>
              <a:t> – has a R.F.M (M</a:t>
            </a:r>
            <a:r>
              <a:rPr lang="en-GB" baseline="-25000" dirty="0"/>
              <a:t>r</a:t>
            </a:r>
            <a:r>
              <a:rPr lang="en-GB" dirty="0"/>
              <a:t>) of 40.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</a:t>
            </a:r>
            <a:r>
              <a:rPr lang="en-GB" baseline="-25000" dirty="0"/>
              <a:t>r</a:t>
            </a:r>
            <a:r>
              <a:rPr lang="en-GB" dirty="0"/>
              <a:t> </a:t>
            </a:r>
            <a:r>
              <a:rPr lang="en-GB" dirty="0" err="1"/>
              <a:t>MgO</a:t>
            </a:r>
            <a:r>
              <a:rPr lang="en-GB" dirty="0"/>
              <a:t> = 24 + 16 = </a:t>
            </a:r>
            <a:r>
              <a:rPr lang="en-GB" b="1" i="1" u="sng" dirty="0">
                <a:solidFill>
                  <a:srgbClr val="FF0000"/>
                </a:solidFill>
              </a:rPr>
              <a:t>40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Na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endParaRPr lang="en-GB" dirty="0"/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CuCO</a:t>
            </a:r>
            <a:r>
              <a:rPr lang="en-GB" baseline="-25000" dirty="0"/>
              <a:t>3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Mg(OH)</a:t>
            </a:r>
            <a:r>
              <a:rPr lang="en-GB" baseline="-25000" dirty="0"/>
              <a:t>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72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mean, range and uncertainty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Mean is calculated by adding all the sums and dividing by the how many are there.</a:t>
            </a:r>
          </a:p>
          <a:p>
            <a:r>
              <a:rPr lang="en-GB" dirty="0" smtClean="0"/>
              <a:t>Range = highest measurement – lowest measurements</a:t>
            </a:r>
          </a:p>
          <a:p>
            <a:r>
              <a:rPr lang="en-GB" dirty="0"/>
              <a:t>There is always an uncertainty when a measurement is made</a:t>
            </a:r>
            <a:r>
              <a:rPr lang="en-GB" dirty="0" smtClean="0"/>
              <a:t>.</a:t>
            </a:r>
          </a:p>
          <a:p>
            <a:r>
              <a:rPr lang="en-GB" dirty="0" smtClean="0"/>
              <a:t>Resolution – smallest amount of change to be measured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74" y="4165756"/>
            <a:ext cx="3724979" cy="20179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A6290D4-5247-4302-9EEC-4BE28A3AF659}"/>
              </a:ext>
            </a:extLst>
          </p:cNvPr>
          <p:cNvSpPr/>
          <p:nvPr/>
        </p:nvSpPr>
        <p:spPr>
          <a:xfrm>
            <a:off x="7874392" y="4420082"/>
            <a:ext cx="3074809" cy="4812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8.2 – 5.9 = 2.3 g/dm</a:t>
            </a:r>
            <a:r>
              <a:rPr lang="en-GB" sz="2400" b="1" baseline="30000" dirty="0"/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1495" y="4553266"/>
            <a:ext cx="1173625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Range =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392" y="5036282"/>
            <a:ext cx="1615580" cy="6462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20503" y="5174732"/>
            <a:ext cx="132461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Mean 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4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Concentration of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Concentration triangles.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402" y="2423747"/>
            <a:ext cx="4041998" cy="352989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165" y="2486092"/>
            <a:ext cx="4041998" cy="35298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/>
          <p:cNvSpPr txBox="1"/>
          <p:nvPr/>
        </p:nvSpPr>
        <p:spPr>
          <a:xfrm>
            <a:off x="6905402" y="2054415"/>
            <a:ext cx="8082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Higher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5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9" ma:contentTypeDescription="Create a new document." ma:contentTypeScope="" ma:versionID="6f89747310294265208a5a4e96b8eae0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634f6b0b2523fd86bbf61fa97859effb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CF217E-F2DF-497A-9EF0-427EF54D82E7}"/>
</file>

<file path=customXml/itemProps2.xml><?xml version="1.0" encoding="utf-8"?>
<ds:datastoreItem xmlns:ds="http://schemas.openxmlformats.org/officeDocument/2006/customXml" ds:itemID="{610C0DD3-897B-4E03-A60C-64C7DCF146C2}"/>
</file>

<file path=customXml/itemProps3.xml><?xml version="1.0" encoding="utf-8"?>
<ds:datastoreItem xmlns:ds="http://schemas.openxmlformats.org/officeDocument/2006/customXml" ds:itemID="{42CD4092-E46C-42E3-9BC8-926215F9EA8D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C3 – Chemical quantities</vt:lpstr>
      <vt:lpstr>Law of conservation of mass</vt:lpstr>
      <vt:lpstr>Relative formula mass</vt:lpstr>
      <vt:lpstr>Calculating mean, range and uncertainty </vt:lpstr>
      <vt:lpstr>Concentration of solutions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PoulterJ</dc:creator>
  <cp:lastModifiedBy>MisquittaW</cp:lastModifiedBy>
  <cp:revision>8</cp:revision>
  <dcterms:created xsi:type="dcterms:W3CDTF">2017-10-30T13:32:56Z</dcterms:created>
  <dcterms:modified xsi:type="dcterms:W3CDTF">2017-10-30T14:39:16Z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