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293913"/>
            <a:ext cx="11987447" cy="62746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350659"/>
            <a:ext cx="11879036" cy="62179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713"/>
            <a:ext cx="9144000" cy="167298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B6 Genetics- Paper2 </a:t>
            </a:r>
            <a:r>
              <a:rPr lang="en-GB" dirty="0" smtClean="0"/>
              <a:t>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89924"/>
            <a:ext cx="9144000" cy="1655762"/>
          </a:xfrm>
        </p:spPr>
        <p:txBody>
          <a:bodyPr/>
          <a:lstStyle/>
          <a:p>
            <a:endParaRPr lang="en-GB" dirty="0" smtClean="0"/>
          </a:p>
          <a:p>
            <a:r>
              <a:rPr lang="en-GB" sz="3600" dirty="0" smtClean="0">
                <a:latin typeface="Comic Sans MS" panose="030F0702030302020204" pitchFamily="66" charset="0"/>
              </a:rPr>
              <a:t>Key Concepts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5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365125"/>
            <a:ext cx="4929522" cy="1325563"/>
          </a:xfrm>
        </p:spPr>
        <p:txBody>
          <a:bodyPr/>
          <a:lstStyle/>
          <a:p>
            <a:r>
              <a:rPr lang="en-GB" dirty="0" smtClean="0"/>
              <a:t>Genetic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825625"/>
            <a:ext cx="492952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DNA – </a:t>
            </a:r>
            <a:r>
              <a:rPr lang="en-GB" dirty="0" smtClean="0"/>
              <a:t>Deoxyribonucleic acids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Gene </a:t>
            </a:r>
            <a:r>
              <a:rPr lang="en-GB" dirty="0" smtClean="0"/>
              <a:t>– Section of DNA that codes for a protein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Chromosome</a:t>
            </a:r>
            <a:r>
              <a:rPr lang="en-GB" dirty="0" smtClean="0"/>
              <a:t> – made of DNA found inside the nucleus of cells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Genome </a:t>
            </a:r>
            <a:r>
              <a:rPr lang="en-GB" dirty="0" smtClean="0"/>
              <a:t>– entire set of genes an organism has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675" y="365125"/>
            <a:ext cx="6743709" cy="585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377" y="780288"/>
            <a:ext cx="4645343" cy="514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9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64480" cy="1325563"/>
          </a:xfrm>
        </p:spPr>
        <p:txBody>
          <a:bodyPr/>
          <a:lstStyle/>
          <a:p>
            <a:r>
              <a:rPr lang="en-GB" dirty="0" smtClean="0"/>
              <a:t>Meiosis vs Mitosis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64480" cy="4351338"/>
          </a:xfrm>
        </p:spPr>
        <p:txBody>
          <a:bodyPr/>
          <a:lstStyle/>
          <a:p>
            <a:r>
              <a:rPr lang="en-GB" b="1" dirty="0" smtClean="0"/>
              <a:t>Mitosis</a:t>
            </a:r>
            <a:r>
              <a:rPr lang="en-GB" dirty="0" smtClean="0"/>
              <a:t> is used to produce genetically identical cells needed in growth and repair.</a:t>
            </a:r>
          </a:p>
          <a:p>
            <a:endParaRPr lang="en-GB" dirty="0"/>
          </a:p>
          <a:p>
            <a:r>
              <a:rPr lang="en-GB" b="1" dirty="0" smtClean="0"/>
              <a:t>Meiosis</a:t>
            </a:r>
            <a:r>
              <a:rPr lang="en-GB" dirty="0" smtClean="0"/>
              <a:t> is used to produce gametes (sex cells)</a:t>
            </a:r>
          </a:p>
          <a:p>
            <a:endParaRPr lang="en-GB" dirty="0"/>
          </a:p>
          <a:p>
            <a:r>
              <a:rPr lang="en-GB" b="1" u="sng" dirty="0" smtClean="0"/>
              <a:t>M</a:t>
            </a:r>
            <a:r>
              <a:rPr lang="en-GB" dirty="0" smtClean="0"/>
              <a:t>i</a:t>
            </a:r>
            <a:r>
              <a:rPr lang="en-GB" b="1" u="sng" dirty="0" smtClean="0"/>
              <a:t>t</a:t>
            </a:r>
            <a:r>
              <a:rPr lang="en-GB" dirty="0" smtClean="0"/>
              <a:t>osis – making two</a:t>
            </a:r>
          </a:p>
          <a:p>
            <a:r>
              <a:rPr lang="en-GB" b="1" u="sng" dirty="0" smtClean="0"/>
              <a:t>Me</a:t>
            </a:r>
            <a:r>
              <a:rPr lang="en-GB" dirty="0" smtClean="0"/>
              <a:t>iosis – making eggs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39840" y="365125"/>
            <a:ext cx="5364480" cy="58118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568" y="649224"/>
            <a:ext cx="5166360" cy="51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4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64480" cy="1325563"/>
          </a:xfrm>
        </p:spPr>
        <p:txBody>
          <a:bodyPr/>
          <a:lstStyle/>
          <a:p>
            <a:r>
              <a:rPr lang="en-GB" dirty="0" smtClean="0"/>
              <a:t>Meiosis - 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6448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Four daughter cells are produced each has:</a:t>
            </a:r>
          </a:p>
          <a:p>
            <a:r>
              <a:rPr lang="en-GB" dirty="0" smtClean="0"/>
              <a:t>Half the DNA</a:t>
            </a:r>
          </a:p>
          <a:p>
            <a:r>
              <a:rPr lang="en-GB" dirty="0" smtClean="0"/>
              <a:t>Genetic variation</a:t>
            </a:r>
          </a:p>
          <a:p>
            <a:endParaRPr lang="en-GB" dirty="0"/>
          </a:p>
          <a:p>
            <a:r>
              <a:rPr lang="en-GB" dirty="0" smtClean="0"/>
              <a:t>More variation is introduced when </a:t>
            </a:r>
            <a:r>
              <a:rPr lang="en-GB" b="1" dirty="0" smtClean="0"/>
              <a:t>gametes</a:t>
            </a:r>
            <a:r>
              <a:rPr lang="en-GB" dirty="0" smtClean="0"/>
              <a:t> from </a:t>
            </a:r>
            <a:r>
              <a:rPr lang="en-GB" b="1" dirty="0" smtClean="0"/>
              <a:t>2 parents fuse </a:t>
            </a:r>
            <a:r>
              <a:rPr lang="en-GB" dirty="0" smtClean="0"/>
              <a:t>during </a:t>
            </a:r>
            <a:r>
              <a:rPr lang="en-GB" b="1" dirty="0" smtClean="0"/>
              <a:t>fertilisation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39840" y="365125"/>
            <a:ext cx="5852160" cy="58118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20" y="1561116"/>
            <a:ext cx="5435532" cy="341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4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5125"/>
            <a:ext cx="6108192" cy="1325563"/>
          </a:xfrm>
        </p:spPr>
        <p:txBody>
          <a:bodyPr/>
          <a:lstStyle/>
          <a:p>
            <a:r>
              <a:rPr lang="en-GB" dirty="0" smtClean="0"/>
              <a:t>Genetic terminology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825624"/>
            <a:ext cx="6108192" cy="48068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b="1" dirty="0" smtClean="0"/>
              <a:t>Allele – </a:t>
            </a:r>
            <a:r>
              <a:rPr lang="en-GB" dirty="0" smtClean="0"/>
              <a:t>version of a gene (A or a)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Genotype – </a:t>
            </a:r>
            <a:r>
              <a:rPr lang="en-GB" dirty="0" smtClean="0"/>
              <a:t>the alleles an individual has (AA, </a:t>
            </a:r>
            <a:r>
              <a:rPr lang="en-GB" dirty="0" err="1" smtClean="0"/>
              <a:t>Aa</a:t>
            </a:r>
            <a:r>
              <a:rPr lang="en-GB" dirty="0" smtClean="0"/>
              <a:t> or 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Phenotype – </a:t>
            </a:r>
            <a:r>
              <a:rPr lang="en-GB" dirty="0" smtClean="0"/>
              <a:t>the physical expression of the genotype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Homozygous </a:t>
            </a:r>
            <a:r>
              <a:rPr lang="en-GB" dirty="0" smtClean="0"/>
              <a:t>– both alleles are the same (AA or 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Heterozygous </a:t>
            </a:r>
            <a:r>
              <a:rPr lang="en-GB" dirty="0" smtClean="0"/>
              <a:t>– two different versions (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64807" y="365126"/>
            <a:ext cx="5455920" cy="626732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079" y="1295019"/>
            <a:ext cx="490537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0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5125"/>
            <a:ext cx="6108192" cy="1325563"/>
          </a:xfrm>
        </p:spPr>
        <p:txBody>
          <a:bodyPr/>
          <a:lstStyle/>
          <a:p>
            <a:r>
              <a:rPr lang="en-GB" dirty="0" smtClean="0"/>
              <a:t>Genetic terminology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825624"/>
            <a:ext cx="6108192" cy="480682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b="1" dirty="0" smtClean="0"/>
              <a:t>Dominant allele – </a:t>
            </a:r>
            <a:r>
              <a:rPr lang="en-GB" dirty="0" smtClean="0"/>
              <a:t>Only need one version of the allele to be present in the phenotype (AA or 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Recessive allele – </a:t>
            </a:r>
            <a:r>
              <a:rPr lang="en-GB" dirty="0" smtClean="0"/>
              <a:t>Need two copies of the allele of the allele for it to be present in the phenotype (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64807" y="365126"/>
            <a:ext cx="5455920" cy="626732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079" y="1295019"/>
            <a:ext cx="490537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diagrams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073" y="1942490"/>
            <a:ext cx="4001072" cy="41176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607428"/>
              </p:ext>
            </p:extLst>
          </p:nvPr>
        </p:nvGraphicFramePr>
        <p:xfrm>
          <a:off x="5098164" y="1942490"/>
          <a:ext cx="6130668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3556"/>
                <a:gridCol w="2043556"/>
                <a:gridCol w="2043556"/>
              </a:tblGrid>
              <a:tr h="370840">
                <a:tc>
                  <a:txBody>
                    <a:bodyPr/>
                    <a:lstStyle/>
                    <a:p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</a:t>
                      </a:r>
                    </a:p>
                    <a:p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AA</a:t>
                      </a:r>
                    </a:p>
                    <a:p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err="1" smtClean="0">
                          <a:latin typeface="Comic Sans MS" panose="030F0702030302020204" pitchFamily="66" charset="0"/>
                        </a:rPr>
                        <a:t>Aa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err="1" smtClean="0">
                          <a:latin typeface="Comic Sans MS" panose="030F0702030302020204" pitchFamily="66" charset="0"/>
                        </a:rPr>
                        <a:t>Aa</a:t>
                      </a:r>
                      <a:endParaRPr lang="en-GB" sz="2000" b="1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err="1" smtClean="0">
                          <a:latin typeface="Comic Sans MS" panose="030F0702030302020204" pitchFamily="66" charset="0"/>
                        </a:rPr>
                        <a:t>aa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62145" y="4279392"/>
            <a:ext cx="642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proportion of the offspring are blue?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2145" y="4875994"/>
            <a:ext cx="2919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25% or 0.25 or 1/4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232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B6 Genetics- Paper2 Revision</vt:lpstr>
      <vt:lpstr>Genetic information</vt:lpstr>
      <vt:lpstr>Meiosis vs Mitosis</vt:lpstr>
      <vt:lpstr>Meiosis - variation</vt:lpstr>
      <vt:lpstr>Genetic terminology </vt:lpstr>
      <vt:lpstr>Genetic terminology </vt:lpstr>
      <vt:lpstr>Genetic diagrams 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PoulterJ</dc:creator>
  <cp:lastModifiedBy>PoulterJ</cp:lastModifiedBy>
  <cp:revision>25</cp:revision>
  <dcterms:created xsi:type="dcterms:W3CDTF">2017-10-30T13:32:56Z</dcterms:created>
  <dcterms:modified xsi:type="dcterms:W3CDTF">2018-01-23T16:07:57Z</dcterms:modified>
</cp:coreProperties>
</file>