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EE04-B04F-42EC-9B0C-BB659F36854B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4B26-A07F-4211-9339-C77C3CF503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94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EE04-B04F-42EC-9B0C-BB659F36854B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4B26-A07F-4211-9339-C77C3CF503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630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EE04-B04F-42EC-9B0C-BB659F36854B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4B26-A07F-4211-9339-C77C3CF503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70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EE04-B04F-42EC-9B0C-BB659F36854B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4B26-A07F-4211-9339-C77C3CF503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37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EE04-B04F-42EC-9B0C-BB659F36854B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4B26-A07F-4211-9339-C77C3CF503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94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EE04-B04F-42EC-9B0C-BB659F36854B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4B26-A07F-4211-9339-C77C3CF503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25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EE04-B04F-42EC-9B0C-BB659F36854B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4B26-A07F-4211-9339-C77C3CF503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489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EE04-B04F-42EC-9B0C-BB659F36854B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4B26-A07F-4211-9339-C77C3CF503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71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EE04-B04F-42EC-9B0C-BB659F36854B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4B26-A07F-4211-9339-C77C3CF503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31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EE04-B04F-42EC-9B0C-BB659F36854B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4B26-A07F-4211-9339-C77C3CF503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14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EE04-B04F-42EC-9B0C-BB659F36854B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4B26-A07F-4211-9339-C77C3CF503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059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1EE04-B04F-42EC-9B0C-BB659F36854B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A4B26-A07F-4211-9339-C77C3CF503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6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Electromagnetism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Key concepts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380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Magnetism and Magnetic forces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261942" cy="4875800"/>
          </a:xfrm>
        </p:spPr>
        <p:txBody>
          <a:bodyPr/>
          <a:lstStyle/>
          <a:p>
            <a:r>
              <a:rPr lang="en-GB" dirty="0" smtClean="0"/>
              <a:t>The poles of a magnet are the places where the magnetic forces are the greatest. </a:t>
            </a:r>
          </a:p>
          <a:p>
            <a:r>
              <a:rPr lang="en-GB" dirty="0" smtClean="0"/>
              <a:t>The magnetic field is the region around a magnet where a force acts on another magnet or on a magnetic material.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717581"/>
            <a:ext cx="5588000" cy="279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703506" y="3842841"/>
            <a:ext cx="4284879" cy="295465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2400" dirty="0">
                <a:latin typeface="Comic Sans MS" panose="030F0702030302020204" pitchFamily="66" charset="0"/>
              </a:rPr>
              <a:t>An induced magnet is a material that becomes a magnet temporarily when it is placed in a magnetic field. </a:t>
            </a:r>
          </a:p>
          <a:p>
            <a:pPr algn="just"/>
            <a:r>
              <a:rPr lang="en-GB" sz="2400" dirty="0">
                <a:latin typeface="Comic Sans MS" panose="030F0702030302020204" pitchFamily="66" charset="0"/>
              </a:rPr>
              <a:t>Permanent magnets are made of nickel, cobalt and some types of steel.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538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Magnetic Fields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47" y="1690688"/>
            <a:ext cx="4565745" cy="3482047"/>
          </a:xfrm>
        </p:spPr>
      </p:pic>
      <p:sp>
        <p:nvSpPr>
          <p:cNvPr id="5" name="TextBox 4"/>
          <p:cNvSpPr txBox="1"/>
          <p:nvPr/>
        </p:nvSpPr>
        <p:spPr>
          <a:xfrm>
            <a:off x="5687409" y="365125"/>
            <a:ext cx="618877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omic Sans MS" panose="030F0702030302020204" pitchFamily="66" charset="0"/>
              </a:rPr>
              <a:t>The closer the field lines the greater the strengthen of the magnetic field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omic Sans MS" panose="030F0702030302020204" pitchFamily="66" charset="0"/>
              </a:rPr>
              <a:t>The strength of the magnetic increases with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omic Sans MS" panose="030F0702030302020204" pitchFamily="66" charset="0"/>
              </a:rPr>
              <a:t>Current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omic Sans MS" panose="030F0702030302020204" pitchFamily="66" charset="0"/>
              </a:rPr>
              <a:t>Voltage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omic Sans MS" panose="030F0702030302020204" pitchFamily="66" charset="0"/>
              </a:rPr>
              <a:t>Right Hand Rule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omic Sans MS" panose="030F0702030302020204" pitchFamily="66" charset="0"/>
              </a:rPr>
              <a:t>The thumb indicates the direction of the current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omic Sans MS" panose="030F0702030302020204" pitchFamily="66" charset="0"/>
              </a:rPr>
              <a:t>Fingers point to the direction of magnetic field. 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818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Magnetic effect of a solenoid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solenoid is a long straight coil of wire. </a:t>
            </a:r>
          </a:p>
          <a:p>
            <a:r>
              <a:rPr lang="en-GB" dirty="0" smtClean="0"/>
              <a:t>When current is passed through a solenoid it produces a magnetic field. </a:t>
            </a:r>
          </a:p>
          <a:p>
            <a:r>
              <a:rPr lang="en-GB" dirty="0" smtClean="0"/>
              <a:t>Adding a iron core increases the strength of the magnetic field to make it a electromagnet.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291" y="3667125"/>
            <a:ext cx="4381500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774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Higher Only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3378"/>
            <a:ext cx="10619342" cy="4623585"/>
          </a:xfrm>
        </p:spPr>
        <p:txBody>
          <a:bodyPr/>
          <a:lstStyle/>
          <a:p>
            <a:r>
              <a:rPr lang="en-GB" dirty="0" smtClean="0"/>
              <a:t>Fleming’s left hand rule </a:t>
            </a:r>
          </a:p>
          <a:p>
            <a:r>
              <a:rPr lang="en-GB" dirty="0" smtClean="0"/>
              <a:t>Thumb shows the direction of motion of the wire</a:t>
            </a:r>
          </a:p>
          <a:p>
            <a:r>
              <a:rPr lang="en-GB" dirty="0" smtClean="0"/>
              <a:t>First finger in the direction of magnetic field</a:t>
            </a:r>
          </a:p>
          <a:p>
            <a:r>
              <a:rPr lang="en-GB" dirty="0" smtClean="0"/>
              <a:t>Second finger in the direction of current</a:t>
            </a:r>
          </a:p>
          <a:p>
            <a:endParaRPr lang="en-GB" dirty="0"/>
          </a:p>
          <a:p>
            <a:r>
              <a:rPr lang="en-GB" dirty="0" smtClean="0"/>
              <a:t>The force on the wire can be increased by</a:t>
            </a:r>
          </a:p>
          <a:p>
            <a:r>
              <a:rPr lang="en-GB" dirty="0" smtClean="0"/>
              <a:t>Increasing the size of the magnetic field</a:t>
            </a:r>
          </a:p>
          <a:p>
            <a:r>
              <a:rPr lang="en-GB" dirty="0" smtClean="0"/>
              <a:t>The current passing through the wire</a:t>
            </a:r>
          </a:p>
          <a:p>
            <a:r>
              <a:rPr lang="en-GB" dirty="0" smtClean="0"/>
              <a:t>The length of the wire that is in the magnetic field.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762" y="1690688"/>
            <a:ext cx="2780038" cy="266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047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Magnetic Flux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Magnetic flux tells us about the strength of a magnetic field. </a:t>
            </a:r>
          </a:p>
          <a:p>
            <a:r>
              <a:rPr lang="en-GB" dirty="0" smtClean="0"/>
              <a:t>Force on a wire</a:t>
            </a:r>
          </a:p>
          <a:p>
            <a:r>
              <a:rPr lang="en-GB" dirty="0" smtClean="0"/>
              <a:t>The size of the force (N) on a wire carrying a current at right angles to a magnetic field is proportional to the current (A) and length of wire (m). </a:t>
            </a:r>
          </a:p>
          <a:p>
            <a:r>
              <a:rPr lang="en-GB" dirty="0" smtClean="0"/>
              <a:t>F = BIL</a:t>
            </a:r>
          </a:p>
          <a:p>
            <a:r>
              <a:rPr lang="en-GB" dirty="0" smtClean="0"/>
              <a:t>B = magnetic flux density, in tesla(T). </a:t>
            </a:r>
          </a:p>
          <a:p>
            <a:r>
              <a:rPr lang="en-GB" dirty="0" smtClean="0"/>
              <a:t>I = Current (A)</a:t>
            </a:r>
          </a:p>
          <a:p>
            <a:r>
              <a:rPr lang="en-GB" dirty="0" smtClean="0"/>
              <a:t>L </a:t>
            </a:r>
            <a:r>
              <a:rPr lang="en-GB" smtClean="0"/>
              <a:t>= Length (m).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791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22F58AACBC974E984186DC30704671" ma:contentTypeVersion="10" ma:contentTypeDescription="Create a new document." ma:contentTypeScope="" ma:versionID="6639fb531f1b1ef571b2c7993debf082">
  <xsd:schema xmlns:xsd="http://www.w3.org/2001/XMLSchema" xmlns:xs="http://www.w3.org/2001/XMLSchema" xmlns:p="http://schemas.microsoft.com/office/2006/metadata/properties" xmlns:ns2="748ea2e6-7b6d-4064-aeaf-e44fe012dd75" xmlns:ns3="3473b7a8-b561-4974-9e0f-66c53f11eebd" targetNamespace="http://schemas.microsoft.com/office/2006/metadata/properties" ma:root="true" ma:fieldsID="0677a5d636dbde4c54d4db98fb0a2263" ns2:_="" ns3:_="">
    <xsd:import namespace="748ea2e6-7b6d-4064-aeaf-e44fe012dd75"/>
    <xsd:import namespace="3473b7a8-b561-4974-9e0f-66c53f11eeb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8ea2e6-7b6d-4064-aeaf-e44fe012dd7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73b7a8-b561-4974-9e0f-66c53f11ee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701F9E-D749-4BFC-B4C1-71CB2238DD84}"/>
</file>

<file path=customXml/itemProps2.xml><?xml version="1.0" encoding="utf-8"?>
<ds:datastoreItem xmlns:ds="http://schemas.openxmlformats.org/officeDocument/2006/customXml" ds:itemID="{92215920-AF13-47D5-8BF4-0A7201571964}"/>
</file>

<file path=customXml/itemProps3.xml><?xml version="1.0" encoding="utf-8"?>
<ds:datastoreItem xmlns:ds="http://schemas.openxmlformats.org/officeDocument/2006/customXml" ds:itemID="{3F644354-F95B-46FC-B563-9486684EDE83}"/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310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Electromagnetism</vt:lpstr>
      <vt:lpstr>Magnetism and Magnetic forces</vt:lpstr>
      <vt:lpstr>Magnetic Fields</vt:lpstr>
      <vt:lpstr>Magnetic effect of a solenoid</vt:lpstr>
      <vt:lpstr>Higher Only</vt:lpstr>
      <vt:lpstr>Magnetic Flux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Electromagnetism</dc:title>
  <dc:creator>MisquittaW</dc:creator>
  <cp:lastModifiedBy>MisquittaW</cp:lastModifiedBy>
  <cp:revision>7</cp:revision>
  <dcterms:created xsi:type="dcterms:W3CDTF">2018-03-22T12:25:18Z</dcterms:created>
  <dcterms:modified xsi:type="dcterms:W3CDTF">2018-03-22T14:11:47Z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0x010100BA22F58AACBC974E984186DC30704671</vt:lpwstr>
  </property>
</Properties>
</file>