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36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7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2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0788-983E-4819-B9F1-2DE0BCAC7418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4A24-2EAA-4A68-9FC4-C04D5501B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revision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stores and transfers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39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1" y="732224"/>
            <a:ext cx="10747482" cy="45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5" y="701337"/>
            <a:ext cx="11669382" cy="50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7718"/>
          <a:stretch/>
        </p:blipFill>
        <p:spPr>
          <a:xfrm>
            <a:off x="136717" y="1007408"/>
            <a:ext cx="11344782" cy="1700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613"/>
          <a:stretch/>
        </p:blipFill>
        <p:spPr>
          <a:xfrm>
            <a:off x="136717" y="3187337"/>
            <a:ext cx="11344782" cy="15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122489"/>
            <a:ext cx="11722500" cy="64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4721"/>
          <a:stretch/>
        </p:blipFill>
        <p:spPr>
          <a:xfrm>
            <a:off x="614173" y="977277"/>
            <a:ext cx="10988985" cy="115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163"/>
          <a:stretch/>
        </p:blipFill>
        <p:spPr>
          <a:xfrm>
            <a:off x="614174" y="3013165"/>
            <a:ext cx="10988985" cy="20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987"/>
            <a:ext cx="11723889" cy="53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8" y="669313"/>
            <a:ext cx="10922031" cy="46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8" y="374320"/>
            <a:ext cx="11165656" cy="61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2" y="1346558"/>
            <a:ext cx="10988090" cy="43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7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526" y="548640"/>
            <a:ext cx="10223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Energy is transferred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/>
              <a:t>Mechanically</a:t>
            </a:r>
            <a:r>
              <a:rPr lang="en-US" sz="4800" dirty="0" smtClean="0"/>
              <a:t> when a force does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/>
              <a:t>Electrically</a:t>
            </a:r>
            <a:r>
              <a:rPr lang="en-US" sz="4800" dirty="0" smtClean="0"/>
              <a:t> when charges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By </a:t>
            </a:r>
            <a:r>
              <a:rPr lang="en-US" sz="4800" b="1" dirty="0" smtClean="0"/>
              <a:t>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By </a:t>
            </a:r>
            <a:r>
              <a:rPr lang="en-US" sz="4800" b="1" dirty="0" smtClean="0"/>
              <a:t>radiation</a:t>
            </a:r>
            <a:r>
              <a:rPr lang="en-US" sz="4800" dirty="0" smtClean="0"/>
              <a:t> ( </a:t>
            </a:r>
            <a:r>
              <a:rPr lang="en-US" sz="4800" dirty="0" err="1" smtClean="0"/>
              <a:t>eg</a:t>
            </a:r>
            <a:r>
              <a:rPr lang="en-US" sz="4800" dirty="0" smtClean="0"/>
              <a:t> light or sound)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6594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9" y="862150"/>
            <a:ext cx="11573422" cy="46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83" y="803694"/>
            <a:ext cx="10397082" cy="5936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6" y="180159"/>
            <a:ext cx="7779068" cy="7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85"/>
          <a:stretch/>
        </p:blipFill>
        <p:spPr>
          <a:xfrm>
            <a:off x="187953" y="1367246"/>
            <a:ext cx="11627630" cy="38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871"/>
          <a:stretch/>
        </p:blipFill>
        <p:spPr>
          <a:xfrm>
            <a:off x="257452" y="530421"/>
            <a:ext cx="11636413" cy="4834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783"/>
          <a:stretch/>
        </p:blipFill>
        <p:spPr>
          <a:xfrm>
            <a:off x="3018064" y="5817326"/>
            <a:ext cx="5372100" cy="6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4" y="657227"/>
            <a:ext cx="11649701" cy="43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7" y="1425114"/>
            <a:ext cx="10727370" cy="29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2F58AACBC974E984186DC30704671" ma:contentTypeVersion="10" ma:contentTypeDescription="Create a new document." ma:contentTypeScope="" ma:versionID="6639fb531f1b1ef571b2c7993debf082">
  <xsd:schema xmlns:xsd="http://www.w3.org/2001/XMLSchema" xmlns:xs="http://www.w3.org/2001/XMLSchema" xmlns:p="http://schemas.microsoft.com/office/2006/metadata/properties" xmlns:ns2="748ea2e6-7b6d-4064-aeaf-e44fe012dd75" xmlns:ns3="3473b7a8-b561-4974-9e0f-66c53f11eebd" targetNamespace="http://schemas.microsoft.com/office/2006/metadata/properties" ma:root="true" ma:fieldsID="0677a5d636dbde4c54d4db98fb0a2263" ns2:_="" ns3:_="">
    <xsd:import namespace="748ea2e6-7b6d-4064-aeaf-e44fe012dd75"/>
    <xsd:import namespace="3473b7a8-b561-4974-9e0f-66c53f11ee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a2e6-7b6d-4064-aeaf-e44fe012dd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3b7a8-b561-4974-9e0f-66c53f11e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7AE77-E7FE-47C1-931C-E9E8DCD9B947}"/>
</file>

<file path=customXml/itemProps2.xml><?xml version="1.0" encoding="utf-8"?>
<ds:datastoreItem xmlns:ds="http://schemas.openxmlformats.org/officeDocument/2006/customXml" ds:itemID="{EB396917-779C-48D9-A55E-CBB77B1CEEDC}"/>
</file>

<file path=customXml/itemProps3.xml><?xml version="1.0" encoding="utf-8"?>
<ds:datastoreItem xmlns:ds="http://schemas.openxmlformats.org/officeDocument/2006/customXml" ds:itemID="{23A8F65B-8AF0-4B9F-A806-D738565577AC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Physics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revision </dc:title>
  <dc:creator>Judith Jagger</dc:creator>
  <cp:lastModifiedBy>Judith Jagger</cp:lastModifiedBy>
  <cp:revision>5</cp:revision>
  <dcterms:created xsi:type="dcterms:W3CDTF">2018-03-26T08:32:14Z</dcterms:created>
  <dcterms:modified xsi:type="dcterms:W3CDTF">2018-03-26T09:06:13Z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0x010100BA22F58AACBC974E984186DC30704671</vt:lpwstr>
  </property>
</Properties>
</file>