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1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1" r:id="rId20"/>
    <p:sldId id="322" r:id="rId21"/>
    <p:sldId id="325" r:id="rId22"/>
    <p:sldId id="323" r:id="rId23"/>
    <p:sldId id="324" r:id="rId24"/>
    <p:sldId id="274" r:id="rId25"/>
    <p:sldId id="275" r:id="rId26"/>
    <p:sldId id="276" r:id="rId27"/>
    <p:sldId id="277" r:id="rId28"/>
    <p:sldId id="326" r:id="rId29"/>
    <p:sldId id="3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leyA" userId="S::burleya@bourneacademy.org::b2d3cad2-8cd1-49a7-87bd-54ae14d7d21d" providerId="AD" clId="Web-{AC49A84C-195A-4E7E-878E-65EF0BC307F9}"/>
    <pc:docChg chg="modSld">
      <pc:chgData name="BurleyA" userId="S::burleya@bourneacademy.org::b2d3cad2-8cd1-49a7-87bd-54ae14d7d21d" providerId="AD" clId="Web-{AC49A84C-195A-4E7E-878E-65EF0BC307F9}" dt="2018-03-28T20:04:57.816" v="12"/>
      <pc:docMkLst>
        <pc:docMk/>
      </pc:docMkLst>
      <pc:sldChg chg="modSp">
        <pc:chgData name="BurleyA" userId="S::burleya@bourneacademy.org::b2d3cad2-8cd1-49a7-87bd-54ae14d7d21d" providerId="AD" clId="Web-{AC49A84C-195A-4E7E-878E-65EF0BC307F9}" dt="2018-03-28T20:04:57.816" v="11"/>
        <pc:sldMkLst>
          <pc:docMk/>
          <pc:sldMk cId="848141958" sldId="256"/>
        </pc:sldMkLst>
        <pc:spChg chg="mod">
          <ac:chgData name="BurleyA" userId="S::burleya@bourneacademy.org::b2d3cad2-8cd1-49a7-87bd-54ae14d7d21d" providerId="AD" clId="Web-{AC49A84C-195A-4E7E-878E-65EF0BC307F9}" dt="2018-03-28T20:04:57.816" v="11"/>
          <ac:spMkLst>
            <pc:docMk/>
            <pc:sldMk cId="848141958" sldId="256"/>
            <ac:spMk id="3" creationId="{00000000-0000-0000-0000-000000000000}"/>
          </ac:spMkLst>
        </pc:spChg>
      </pc:sldChg>
    </pc:docChg>
  </pc:docChgLst>
  <pc:docChgLst>
    <pc:chgData name="BakerS" userId="S::bakers@bourneacademy.org::66fa98ad-af61-4f17-942b-1b9aab877d4e" providerId="AD" clId="Web-{405C34AA-0725-4AD6-B076-2A9D037C09E5}"/>
    <pc:docChg chg="modSld">
      <pc:chgData name="BakerS" userId="S::bakers@bourneacademy.org::66fa98ad-af61-4f17-942b-1b9aab877d4e" providerId="AD" clId="Web-{405C34AA-0725-4AD6-B076-2A9D037C09E5}" dt="2018-05-23T07:46:08.314" v="0" actId="1076"/>
      <pc:docMkLst>
        <pc:docMk/>
      </pc:docMkLst>
      <pc:sldChg chg="modSp">
        <pc:chgData name="BakerS" userId="S::bakers@bourneacademy.org::66fa98ad-af61-4f17-942b-1b9aab877d4e" providerId="AD" clId="Web-{405C34AA-0725-4AD6-B076-2A9D037C09E5}" dt="2018-05-23T07:46:08.314" v="0" actId="1076"/>
        <pc:sldMkLst>
          <pc:docMk/>
          <pc:sldMk cId="3800432216" sldId="265"/>
        </pc:sldMkLst>
        <pc:spChg chg="mod">
          <ac:chgData name="BakerS" userId="S::bakers@bourneacademy.org::66fa98ad-af61-4f17-942b-1b9aab877d4e" providerId="AD" clId="Web-{405C34AA-0725-4AD6-B076-2A9D037C09E5}" dt="2018-05-23T07:46:08.314" v="0" actId="1076"/>
          <ac:spMkLst>
            <pc:docMk/>
            <pc:sldMk cId="3800432216" sldId="265"/>
            <ac:spMk id="11" creationId="{00000000-0000-0000-0000-000000000000}"/>
          </ac:spMkLst>
        </pc:spChg>
      </pc:sldChg>
    </pc:docChg>
  </pc:docChgLst>
  <pc:docChgLst>
    <pc:chgData name="13RosemeyerE" userId="S::13rosemeyere@bourneacademy.org::e9c6a2cc-0265-4996-bb48-154863f4f990" providerId="AD" clId="Web-{C1BE7F8B-8BFB-4AB0-9B62-50D71712F644}"/>
    <pc:docChg chg="modSld">
      <pc:chgData name="13RosemeyerE" userId="S::13rosemeyere@bourneacademy.org::e9c6a2cc-0265-4996-bb48-154863f4f990" providerId="AD" clId="Web-{C1BE7F8B-8BFB-4AB0-9B62-50D71712F644}" dt="2018-05-22T17:00:48.975" v="4"/>
      <pc:docMkLst>
        <pc:docMk/>
      </pc:docMkLst>
      <pc:sldChg chg="addSp delSp modSp addAnim delAnim">
        <pc:chgData name="13RosemeyerE" userId="S::13rosemeyere@bourneacademy.org::e9c6a2cc-0265-4996-bb48-154863f4f990" providerId="AD" clId="Web-{C1BE7F8B-8BFB-4AB0-9B62-50D71712F644}" dt="2018-05-22T17:00:48.975" v="4"/>
        <pc:sldMkLst>
          <pc:docMk/>
          <pc:sldMk cId="3800432216" sldId="265"/>
        </pc:sldMkLst>
        <pc:spChg chg="mod">
          <ac:chgData name="13RosemeyerE" userId="S::13rosemeyere@bourneacademy.org::e9c6a2cc-0265-4996-bb48-154863f4f990" providerId="AD" clId="Web-{C1BE7F8B-8BFB-4AB0-9B62-50D71712F644}" dt="2018-05-22T16:59:41.535" v="0" actId="1076"/>
          <ac:spMkLst>
            <pc:docMk/>
            <pc:sldMk cId="3800432216" sldId="265"/>
            <ac:spMk id="11" creationId="{00000000-0000-0000-0000-000000000000}"/>
          </ac:spMkLst>
        </pc:spChg>
        <pc:picChg chg="add del">
          <ac:chgData name="13RosemeyerE" userId="S::13rosemeyere@bourneacademy.org::e9c6a2cc-0265-4996-bb48-154863f4f990" providerId="AD" clId="Web-{C1BE7F8B-8BFB-4AB0-9B62-50D71712F644}" dt="2018-05-22T17:00:48.975" v="4"/>
          <ac:picMkLst>
            <pc:docMk/>
            <pc:sldMk cId="3800432216" sldId="265"/>
            <ac:picMk id="4" creationId="{00000000-0000-0000-0000-000000000000}"/>
          </ac:picMkLst>
        </pc:picChg>
      </pc:sldChg>
    </pc:docChg>
  </pc:docChgLst>
  <pc:docChgLst>
    <pc:chgData name="GoodgerM" userId="10030000892F6B40@LIVE.COM" providerId="AD" clId="Web-{99AAB798-A6FA-424D-AA46-78CE8E01F9C0}"/>
    <pc:docChg chg="addSld delSld">
      <pc:chgData name="GoodgerM" userId="10030000892F6B40@LIVE.COM" providerId="AD" clId="Web-{99AAB798-A6FA-424D-AA46-78CE8E01F9C0}" dt="2018-03-14T15:01:23.027" v="25"/>
      <pc:docMkLst>
        <pc:docMk/>
      </pc:docMkLst>
      <pc:sldChg chg="add del">
        <pc:chgData name="GoodgerM" userId="10030000892F6B40@LIVE.COM" providerId="AD" clId="Web-{99AAB798-A6FA-424D-AA46-78CE8E01F9C0}" dt="2018-03-14T15:01:23.027" v="25"/>
        <pc:sldMkLst>
          <pc:docMk/>
          <pc:sldMk cId="1497003839" sldId="257"/>
        </pc:sldMkLst>
      </pc:sldChg>
      <pc:sldChg chg="add del">
        <pc:chgData name="GoodgerM" userId="10030000892F6B40@LIVE.COM" providerId="AD" clId="Web-{99AAB798-A6FA-424D-AA46-78CE8E01F9C0}" dt="2018-03-14T15:01:18.934" v="24"/>
        <pc:sldMkLst>
          <pc:docMk/>
          <pc:sldMk cId="925243947" sldId="258"/>
        </pc:sldMkLst>
      </pc:sldChg>
      <pc:sldChg chg="add del">
        <pc:chgData name="GoodgerM" userId="10030000892F6B40@LIVE.COM" providerId="AD" clId="Web-{99AAB798-A6FA-424D-AA46-78CE8E01F9C0}" dt="2018-03-14T15:01:15.153" v="23"/>
        <pc:sldMkLst>
          <pc:docMk/>
          <pc:sldMk cId="773950283" sldId="259"/>
        </pc:sldMkLst>
      </pc:sldChg>
      <pc:sldChg chg="add del">
        <pc:chgData name="GoodgerM" userId="10030000892F6B40@LIVE.COM" providerId="AD" clId="Web-{99AAB798-A6FA-424D-AA46-78CE8E01F9C0}" dt="2018-03-14T15:01:13.199" v="22"/>
        <pc:sldMkLst>
          <pc:docMk/>
          <pc:sldMk cId="1491375534" sldId="261"/>
        </pc:sldMkLst>
      </pc:sldChg>
      <pc:sldChg chg="add del">
        <pc:chgData name="GoodgerM" userId="10030000892F6B40@LIVE.COM" providerId="AD" clId="Web-{99AAB798-A6FA-424D-AA46-78CE8E01F9C0}" dt="2018-03-14T15:01:08.715" v="20"/>
        <pc:sldMkLst>
          <pc:docMk/>
          <pc:sldMk cId="3452949333" sldId="263"/>
        </pc:sldMkLst>
      </pc:sldChg>
      <pc:sldChg chg="add del">
        <pc:chgData name="GoodgerM" userId="10030000892F6B40@LIVE.COM" providerId="AD" clId="Web-{99AAB798-A6FA-424D-AA46-78CE8E01F9C0}" dt="2018-03-14T15:01:11.684" v="21"/>
        <pc:sldMkLst>
          <pc:docMk/>
          <pc:sldMk cId="2145397754" sldId="264"/>
        </pc:sldMkLst>
      </pc:sldChg>
      <pc:sldChg chg="add del">
        <pc:chgData name="GoodgerM" userId="10030000892F6B40@LIVE.COM" providerId="AD" clId="Web-{99AAB798-A6FA-424D-AA46-78CE8E01F9C0}" dt="2018-03-14T15:01:04.543" v="19"/>
        <pc:sldMkLst>
          <pc:docMk/>
          <pc:sldMk cId="3800432216" sldId="265"/>
        </pc:sldMkLst>
      </pc:sldChg>
      <pc:sldChg chg="add del">
        <pc:chgData name="GoodgerM" userId="10030000892F6B40@LIVE.COM" providerId="AD" clId="Web-{99AAB798-A6FA-424D-AA46-78CE8E01F9C0}" dt="2018-03-14T15:01:01.606" v="18"/>
        <pc:sldMkLst>
          <pc:docMk/>
          <pc:sldMk cId="4288697341" sldId="267"/>
        </pc:sldMkLst>
      </pc:sldChg>
      <pc:sldChg chg="add del">
        <pc:chgData name="GoodgerM" userId="10030000892F6B40@LIVE.COM" providerId="AD" clId="Web-{99AAB798-A6FA-424D-AA46-78CE8E01F9C0}" dt="2018-03-14T15:00:57.450" v="17"/>
        <pc:sldMkLst>
          <pc:docMk/>
          <pc:sldMk cId="1535059463" sldId="268"/>
        </pc:sldMkLst>
      </pc:sldChg>
      <pc:sldChg chg="add del">
        <pc:chgData name="GoodgerM" userId="10030000892F6B40@LIVE.COM" providerId="AD" clId="Web-{99AAB798-A6FA-424D-AA46-78CE8E01F9C0}" dt="2018-03-14T15:00:54.325" v="16"/>
        <pc:sldMkLst>
          <pc:docMk/>
          <pc:sldMk cId="3249117928" sldId="269"/>
        </pc:sldMkLst>
      </pc:sldChg>
      <pc:sldChg chg="add del">
        <pc:chgData name="GoodgerM" userId="10030000892F6B40@LIVE.COM" providerId="AD" clId="Web-{99AAB798-A6FA-424D-AA46-78CE8E01F9C0}" dt="2018-03-14T15:00:51.450" v="15"/>
        <pc:sldMkLst>
          <pc:docMk/>
          <pc:sldMk cId="3781035889" sldId="270"/>
        </pc:sldMkLst>
      </pc:sldChg>
      <pc:sldChg chg="add del">
        <pc:chgData name="GoodgerM" userId="10030000892F6B40@LIVE.COM" providerId="AD" clId="Web-{99AAB798-A6FA-424D-AA46-78CE8E01F9C0}" dt="2018-03-14T15:00:48.403" v="14"/>
        <pc:sldMkLst>
          <pc:docMk/>
          <pc:sldMk cId="3029927297" sldId="271"/>
        </pc:sldMkLst>
      </pc:sldChg>
      <pc:sldChg chg="add del">
        <pc:chgData name="GoodgerM" userId="10030000892F6B40@LIVE.COM" providerId="AD" clId="Web-{99AAB798-A6FA-424D-AA46-78CE8E01F9C0}" dt="2018-03-14T15:00:45.340" v="13"/>
        <pc:sldMkLst>
          <pc:docMk/>
          <pc:sldMk cId="413992767" sldId="272"/>
        </pc:sldMkLst>
      </pc:sldChg>
    </pc:docChg>
  </pc:docChgLst>
  <pc:docChgLst>
    <pc:chgData name="13RosemeyerE" userId="S::13rosemeyere@bourneacademy.org::e9c6a2cc-0265-4996-bb48-154863f4f990" providerId="AD" clId="Web-{69951816-7442-43EA-A2F6-94B447B2FD51}"/>
    <pc:docChg chg="modSld">
      <pc:chgData name="13RosemeyerE" userId="S::13rosemeyere@bourneacademy.org::e9c6a2cc-0265-4996-bb48-154863f4f990" providerId="AD" clId="Web-{69951816-7442-43EA-A2F6-94B447B2FD51}" dt="2018-05-22T16:42:16.312" v="271" actId="20577"/>
      <pc:docMkLst>
        <pc:docMk/>
      </pc:docMkLst>
      <pc:sldChg chg="modSp">
        <pc:chgData name="13RosemeyerE" userId="S::13rosemeyere@bourneacademy.org::e9c6a2cc-0265-4996-bb48-154863f4f990" providerId="AD" clId="Web-{69951816-7442-43EA-A2F6-94B447B2FD51}" dt="2018-05-22T16:23:19.164" v="39" actId="20577"/>
        <pc:sldMkLst>
          <pc:docMk/>
          <pc:sldMk cId="1497003839" sldId="257"/>
        </pc:sldMkLst>
        <pc:spChg chg="mod">
          <ac:chgData name="13RosemeyerE" userId="S::13rosemeyere@bourneacademy.org::e9c6a2cc-0265-4996-bb48-154863f4f990" providerId="AD" clId="Web-{69951816-7442-43EA-A2F6-94B447B2FD51}" dt="2018-05-22T16:23:19.164" v="39" actId="20577"/>
          <ac:spMkLst>
            <pc:docMk/>
            <pc:sldMk cId="1497003839" sldId="257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23:32.211" v="40" actId="20577"/>
        <pc:sldMkLst>
          <pc:docMk/>
          <pc:sldMk cId="925243947" sldId="258"/>
        </pc:sldMkLst>
        <pc:spChg chg="mod">
          <ac:chgData name="13RosemeyerE" userId="S::13rosemeyere@bourneacademy.org::e9c6a2cc-0265-4996-bb48-154863f4f990" providerId="AD" clId="Web-{69951816-7442-43EA-A2F6-94B447B2FD51}" dt="2018-05-22T16:23:32.211" v="40" actId="20577"/>
          <ac:spMkLst>
            <pc:docMk/>
            <pc:sldMk cId="925243947" sldId="258"/>
            <ac:spMk id="3" creationId="{00000000-0000-0000-0000-000000000000}"/>
          </ac:spMkLst>
        </pc:spChg>
      </pc:sldChg>
      <pc:sldChg chg="delSp modSp">
        <pc:chgData name="13RosemeyerE" userId="S::13rosemeyere@bourneacademy.org::e9c6a2cc-0265-4996-bb48-154863f4f990" providerId="AD" clId="Web-{69951816-7442-43EA-A2F6-94B447B2FD51}" dt="2018-05-22T16:25:43.849" v="59" actId="20577"/>
        <pc:sldMkLst>
          <pc:docMk/>
          <pc:sldMk cId="773950283" sldId="259"/>
        </pc:sldMkLst>
        <pc:spChg chg="del mod">
          <ac:chgData name="13RosemeyerE" userId="S::13rosemeyere@bourneacademy.org::e9c6a2cc-0265-4996-bb48-154863f4f990" providerId="AD" clId="Web-{69951816-7442-43EA-A2F6-94B447B2FD51}" dt="2018-05-22T16:20:38.027" v="15" actId="20577"/>
          <ac:spMkLst>
            <pc:docMk/>
            <pc:sldMk cId="773950283" sldId="259"/>
            <ac:spMk id="2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25:43.849" v="59" actId="20577"/>
          <ac:spMkLst>
            <pc:docMk/>
            <pc:sldMk cId="773950283" sldId="259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26:03.037" v="60" actId="20577"/>
        <pc:sldMkLst>
          <pc:docMk/>
          <pc:sldMk cId="1491375534" sldId="261"/>
        </pc:sldMkLst>
        <pc:spChg chg="mod">
          <ac:chgData name="13RosemeyerE" userId="S::13rosemeyere@bourneacademy.org::e9c6a2cc-0265-4996-bb48-154863f4f990" providerId="AD" clId="Web-{69951816-7442-43EA-A2F6-94B447B2FD51}" dt="2018-05-22T16:26:03.037" v="60" actId="20577"/>
          <ac:spMkLst>
            <pc:docMk/>
            <pc:sldMk cId="1491375534" sldId="261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26:40.661" v="68" actId="20577"/>
        <pc:sldMkLst>
          <pc:docMk/>
          <pc:sldMk cId="3452949333" sldId="263"/>
        </pc:sldMkLst>
        <pc:spChg chg="mod">
          <ac:chgData name="13RosemeyerE" userId="S::13rosemeyere@bourneacademy.org::e9c6a2cc-0265-4996-bb48-154863f4f990" providerId="AD" clId="Web-{69951816-7442-43EA-A2F6-94B447B2FD51}" dt="2018-05-22T16:26:40.661" v="68" actId="20577"/>
          <ac:spMkLst>
            <pc:docMk/>
            <pc:sldMk cId="3452949333" sldId="263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26:18.083" v="63" actId="20577"/>
        <pc:sldMkLst>
          <pc:docMk/>
          <pc:sldMk cId="2145397754" sldId="264"/>
        </pc:sldMkLst>
        <pc:spChg chg="mod">
          <ac:chgData name="13RosemeyerE" userId="S::13rosemeyere@bourneacademy.org::e9c6a2cc-0265-4996-bb48-154863f4f990" providerId="AD" clId="Web-{69951816-7442-43EA-A2F6-94B447B2FD51}" dt="2018-05-22T16:26:18.083" v="63" actId="20577"/>
          <ac:spMkLst>
            <pc:docMk/>
            <pc:sldMk cId="2145397754" sldId="264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38:09.252" v="219" actId="14100"/>
        <pc:sldMkLst>
          <pc:docMk/>
          <pc:sldMk cId="3800432216" sldId="265"/>
        </pc:sldMkLst>
        <pc:spChg chg="mod">
          <ac:chgData name="13RosemeyerE" userId="S::13rosemeyere@bourneacademy.org::e9c6a2cc-0265-4996-bb48-154863f4f990" providerId="AD" clId="Web-{69951816-7442-43EA-A2F6-94B447B2FD51}" dt="2018-05-22T16:27:30.895" v="76" actId="20577"/>
          <ac:spMkLst>
            <pc:docMk/>
            <pc:sldMk cId="3800432216" sldId="265"/>
            <ac:spMk id="2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3:48.769" v="152" actId="1076"/>
          <ac:spMkLst>
            <pc:docMk/>
            <pc:sldMk cId="3800432216" sldId="265"/>
            <ac:spMk id="9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3:54.488" v="153" actId="1076"/>
          <ac:spMkLst>
            <pc:docMk/>
            <pc:sldMk cId="3800432216" sldId="265"/>
            <ac:spMk id="10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3:59.550" v="154" actId="1076"/>
          <ac:spMkLst>
            <pc:docMk/>
            <pc:sldMk cId="3800432216" sldId="265"/>
            <ac:spMk id="11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4:11.425" v="157" actId="1076"/>
          <ac:spMkLst>
            <pc:docMk/>
            <pc:sldMk cId="3800432216" sldId="265"/>
            <ac:spMk id="12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4:06.003" v="156" actId="1076"/>
          <ac:spMkLst>
            <pc:docMk/>
            <pc:sldMk cId="3800432216" sldId="265"/>
            <ac:spMk id="13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4:29.940" v="162" actId="1076"/>
          <ac:spMkLst>
            <pc:docMk/>
            <pc:sldMk cId="3800432216" sldId="265"/>
            <ac:spMk id="14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5:13.581" v="174" actId="20577"/>
          <ac:spMkLst>
            <pc:docMk/>
            <pc:sldMk cId="3800432216" sldId="265"/>
            <ac:spMk id="15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7:58.487" v="216" actId="1076"/>
          <ac:spMkLst>
            <pc:docMk/>
            <pc:sldMk cId="3800432216" sldId="265"/>
            <ac:spMk id="16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6:23.988" v="198" actId="14100"/>
          <ac:spMkLst>
            <pc:docMk/>
            <pc:sldMk cId="3800432216" sldId="265"/>
            <ac:spMk id="17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7:33.518" v="211" actId="1076"/>
          <ac:spMkLst>
            <pc:docMk/>
            <pc:sldMk cId="3800432216" sldId="265"/>
            <ac:spMk id="18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7:01.987" v="207" actId="1076"/>
          <ac:spMkLst>
            <pc:docMk/>
            <pc:sldMk cId="3800432216" sldId="265"/>
            <ac:spMk id="19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7:39.471" v="212" actId="1076"/>
          <ac:spMkLst>
            <pc:docMk/>
            <pc:sldMk cId="3800432216" sldId="265"/>
            <ac:spMk id="20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8:01.737" v="217" actId="1076"/>
          <ac:spMkLst>
            <pc:docMk/>
            <pc:sldMk cId="3800432216" sldId="265"/>
            <ac:spMk id="21" creationId="{00000000-0000-0000-0000-000000000000}"/>
          </ac:spMkLst>
        </pc:spChg>
        <pc:spChg chg="mod">
          <ac:chgData name="13RosemeyerE" userId="S::13rosemeyere@bourneacademy.org::e9c6a2cc-0265-4996-bb48-154863f4f990" providerId="AD" clId="Web-{69951816-7442-43EA-A2F6-94B447B2FD51}" dt="2018-05-22T16:38:09.252" v="219" actId="14100"/>
          <ac:spMkLst>
            <pc:docMk/>
            <pc:sldMk cId="3800432216" sldId="265"/>
            <ac:spMk id="22" creationId="{00000000-0000-0000-0000-000000000000}"/>
          </ac:spMkLst>
        </pc:spChg>
        <pc:picChg chg="mod">
          <ac:chgData name="13RosemeyerE" userId="S::13rosemeyere@bourneacademy.org::e9c6a2cc-0265-4996-bb48-154863f4f990" providerId="AD" clId="Web-{69951816-7442-43EA-A2F6-94B447B2FD51}" dt="2018-05-22T16:33:38.503" v="151" actId="14100"/>
          <ac:picMkLst>
            <pc:docMk/>
            <pc:sldMk cId="3800432216" sldId="265"/>
            <ac:picMk id="4" creationId="{00000000-0000-0000-0000-000000000000}"/>
          </ac:picMkLst>
        </pc:picChg>
        <pc:picChg chg="mod">
          <ac:chgData name="13RosemeyerE" userId="S::13rosemeyere@bourneacademy.org::e9c6a2cc-0265-4996-bb48-154863f4f990" providerId="AD" clId="Web-{69951816-7442-43EA-A2F6-94B447B2FD51}" dt="2018-05-22T16:34:38.878" v="164" actId="14100"/>
          <ac:picMkLst>
            <pc:docMk/>
            <pc:sldMk cId="3800432216" sldId="265"/>
            <ac:picMk id="6" creationId="{00000000-0000-0000-0000-000000000000}"/>
          </ac:picMkLst>
        </pc:picChg>
        <pc:picChg chg="mod">
          <ac:chgData name="13RosemeyerE" userId="S::13rosemeyere@bourneacademy.org::e9c6a2cc-0265-4996-bb48-154863f4f990" providerId="AD" clId="Web-{69951816-7442-43EA-A2F6-94B447B2FD51}" dt="2018-05-22T16:37:53.674" v="215" actId="1076"/>
          <ac:picMkLst>
            <pc:docMk/>
            <pc:sldMk cId="3800432216" sldId="265"/>
            <ac:picMk id="7" creationId="{00000000-0000-0000-0000-000000000000}"/>
          </ac:picMkLst>
        </pc:picChg>
      </pc:sldChg>
      <pc:sldChg chg="modSp">
        <pc:chgData name="13RosemeyerE" userId="S::13rosemeyere@bourneacademy.org::e9c6a2cc-0265-4996-bb48-154863f4f990" providerId="AD" clId="Web-{69951816-7442-43EA-A2F6-94B447B2FD51}" dt="2018-05-22T16:38:26.705" v="220" actId="20577"/>
        <pc:sldMkLst>
          <pc:docMk/>
          <pc:sldMk cId="4288697341" sldId="267"/>
        </pc:sldMkLst>
        <pc:spChg chg="mod">
          <ac:chgData name="13RosemeyerE" userId="S::13rosemeyere@bourneacademy.org::e9c6a2cc-0265-4996-bb48-154863f4f990" providerId="AD" clId="Web-{69951816-7442-43EA-A2F6-94B447B2FD51}" dt="2018-05-22T16:38:26.705" v="220" actId="20577"/>
          <ac:spMkLst>
            <pc:docMk/>
            <pc:sldMk cId="4288697341" sldId="267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38:44.580" v="223" actId="1076"/>
        <pc:sldMkLst>
          <pc:docMk/>
          <pc:sldMk cId="1535059463" sldId="268"/>
        </pc:sldMkLst>
        <pc:spChg chg="mod">
          <ac:chgData name="13RosemeyerE" userId="S::13rosemeyere@bourneacademy.org::e9c6a2cc-0265-4996-bb48-154863f4f990" providerId="AD" clId="Web-{69951816-7442-43EA-A2F6-94B447B2FD51}" dt="2018-05-22T16:38:39.424" v="222" actId="20577"/>
          <ac:spMkLst>
            <pc:docMk/>
            <pc:sldMk cId="1535059463" sldId="268"/>
            <ac:spMk id="3" creationId="{00000000-0000-0000-0000-000000000000}"/>
          </ac:spMkLst>
        </pc:spChg>
        <pc:picChg chg="mod">
          <ac:chgData name="13RosemeyerE" userId="S::13rosemeyere@bourneacademy.org::e9c6a2cc-0265-4996-bb48-154863f4f990" providerId="AD" clId="Web-{69951816-7442-43EA-A2F6-94B447B2FD51}" dt="2018-05-22T16:38:44.580" v="223" actId="1076"/>
          <ac:picMkLst>
            <pc:docMk/>
            <pc:sldMk cId="1535059463" sldId="268"/>
            <ac:picMk id="1032" creationId="{00000000-0000-0000-0000-000000000000}"/>
          </ac:picMkLst>
        </pc:picChg>
      </pc:sldChg>
      <pc:sldChg chg="modSp">
        <pc:chgData name="13RosemeyerE" userId="S::13rosemeyere@bourneacademy.org::e9c6a2cc-0265-4996-bb48-154863f4f990" providerId="AD" clId="Web-{69951816-7442-43EA-A2F6-94B447B2FD51}" dt="2018-05-22T16:38:56.470" v="224" actId="20577"/>
        <pc:sldMkLst>
          <pc:docMk/>
          <pc:sldMk cId="3249117928" sldId="269"/>
        </pc:sldMkLst>
        <pc:spChg chg="mod">
          <ac:chgData name="13RosemeyerE" userId="S::13rosemeyere@bourneacademy.org::e9c6a2cc-0265-4996-bb48-154863f4f990" providerId="AD" clId="Web-{69951816-7442-43EA-A2F6-94B447B2FD51}" dt="2018-05-22T16:38:56.470" v="224" actId="20577"/>
          <ac:spMkLst>
            <pc:docMk/>
            <pc:sldMk cId="3249117928" sldId="269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39:37.142" v="233" actId="1076"/>
        <pc:sldMkLst>
          <pc:docMk/>
          <pc:sldMk cId="3029927297" sldId="271"/>
        </pc:sldMkLst>
        <pc:spChg chg="mod">
          <ac:chgData name="13RosemeyerE" userId="S::13rosemeyere@bourneacademy.org::e9c6a2cc-0265-4996-bb48-154863f4f990" providerId="AD" clId="Web-{69951816-7442-43EA-A2F6-94B447B2FD51}" dt="2018-05-22T16:39:37.142" v="233" actId="1076"/>
          <ac:spMkLst>
            <pc:docMk/>
            <pc:sldMk cId="3029927297" sldId="271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39:52.126" v="238" actId="20577"/>
        <pc:sldMkLst>
          <pc:docMk/>
          <pc:sldMk cId="413992767" sldId="272"/>
        </pc:sldMkLst>
        <pc:spChg chg="mod">
          <ac:chgData name="13RosemeyerE" userId="S::13rosemeyere@bourneacademy.org::e9c6a2cc-0265-4996-bb48-154863f4f990" providerId="AD" clId="Web-{69951816-7442-43EA-A2F6-94B447B2FD51}" dt="2018-05-22T16:39:52.126" v="238" actId="20577"/>
          <ac:spMkLst>
            <pc:docMk/>
            <pc:sldMk cId="413992767" sldId="272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0:17.766" v="245" actId="14100"/>
        <pc:sldMkLst>
          <pc:docMk/>
          <pc:sldMk cId="3889053385" sldId="273"/>
        </pc:sldMkLst>
        <pc:spChg chg="mod">
          <ac:chgData name="13RosemeyerE" userId="S::13rosemeyere@bourneacademy.org::e9c6a2cc-0265-4996-bb48-154863f4f990" providerId="AD" clId="Web-{69951816-7442-43EA-A2F6-94B447B2FD51}" dt="2018-05-22T16:40:17.766" v="245" actId="14100"/>
          <ac:spMkLst>
            <pc:docMk/>
            <pc:sldMk cId="3889053385" sldId="273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1:16.516" v="255" actId="20577"/>
        <pc:sldMkLst>
          <pc:docMk/>
          <pc:sldMk cId="284360471" sldId="274"/>
        </pc:sldMkLst>
        <pc:spChg chg="mod">
          <ac:chgData name="13RosemeyerE" userId="S::13rosemeyere@bourneacademy.org::e9c6a2cc-0265-4996-bb48-154863f4f990" providerId="AD" clId="Web-{69951816-7442-43EA-A2F6-94B447B2FD51}" dt="2018-05-22T16:41:16.516" v="255" actId="20577"/>
          <ac:spMkLst>
            <pc:docMk/>
            <pc:sldMk cId="284360471" sldId="274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1:34.265" v="260" actId="1076"/>
        <pc:sldMkLst>
          <pc:docMk/>
          <pc:sldMk cId="1681091918" sldId="275"/>
        </pc:sldMkLst>
        <pc:spChg chg="mod">
          <ac:chgData name="13RosemeyerE" userId="S::13rosemeyere@bourneacademy.org::e9c6a2cc-0265-4996-bb48-154863f4f990" providerId="AD" clId="Web-{69951816-7442-43EA-A2F6-94B447B2FD51}" dt="2018-05-22T16:41:34.265" v="260" actId="1076"/>
          <ac:spMkLst>
            <pc:docMk/>
            <pc:sldMk cId="1681091918" sldId="275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1:44.250" v="261" actId="20577"/>
        <pc:sldMkLst>
          <pc:docMk/>
          <pc:sldMk cId="3032595697" sldId="277"/>
        </pc:sldMkLst>
        <pc:spChg chg="mod">
          <ac:chgData name="13RosemeyerE" userId="S::13rosemeyere@bourneacademy.org::e9c6a2cc-0265-4996-bb48-154863f4f990" providerId="AD" clId="Web-{69951816-7442-43EA-A2F6-94B447B2FD51}" dt="2018-05-22T16:41:44.250" v="261" actId="20577"/>
          <ac:spMkLst>
            <pc:docMk/>
            <pc:sldMk cId="3032595697" sldId="277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0:32.797" v="246" actId="20577"/>
        <pc:sldMkLst>
          <pc:docMk/>
          <pc:sldMk cId="2024600379" sldId="321"/>
        </pc:sldMkLst>
        <pc:spChg chg="mod">
          <ac:chgData name="13RosemeyerE" userId="S::13rosemeyere@bourneacademy.org::e9c6a2cc-0265-4996-bb48-154863f4f990" providerId="AD" clId="Web-{69951816-7442-43EA-A2F6-94B447B2FD51}" dt="2018-05-22T16:40:32.797" v="246" actId="20577"/>
          <ac:spMkLst>
            <pc:docMk/>
            <pc:sldMk cId="2024600379" sldId="321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0:51.219" v="251" actId="1076"/>
        <pc:sldMkLst>
          <pc:docMk/>
          <pc:sldMk cId="635833291" sldId="323"/>
        </pc:sldMkLst>
        <pc:spChg chg="mod">
          <ac:chgData name="13RosemeyerE" userId="S::13rosemeyere@bourneacademy.org::e9c6a2cc-0265-4996-bb48-154863f4f990" providerId="AD" clId="Web-{69951816-7442-43EA-A2F6-94B447B2FD51}" dt="2018-05-22T16:40:51.219" v="251" actId="1076"/>
          <ac:spMkLst>
            <pc:docMk/>
            <pc:sldMk cId="635833291" sldId="323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1:07.219" v="254" actId="1076"/>
        <pc:sldMkLst>
          <pc:docMk/>
          <pc:sldMk cId="3144687588" sldId="324"/>
        </pc:sldMkLst>
        <pc:spChg chg="mod">
          <ac:chgData name="13RosemeyerE" userId="S::13rosemeyere@bourneacademy.org::e9c6a2cc-0265-4996-bb48-154863f4f990" providerId="AD" clId="Web-{69951816-7442-43EA-A2F6-94B447B2FD51}" dt="2018-05-22T16:41:07.219" v="254" actId="1076"/>
          <ac:spMkLst>
            <pc:docMk/>
            <pc:sldMk cId="3144687588" sldId="324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2:11.908" v="269" actId="20577"/>
        <pc:sldMkLst>
          <pc:docMk/>
          <pc:sldMk cId="1615723348" sldId="326"/>
        </pc:sldMkLst>
        <pc:spChg chg="mod">
          <ac:chgData name="13RosemeyerE" userId="S::13rosemeyere@bourneacademy.org::e9c6a2cc-0265-4996-bb48-154863f4f990" providerId="AD" clId="Web-{69951816-7442-43EA-A2F6-94B447B2FD51}" dt="2018-05-22T16:42:11.908" v="269" actId="20577"/>
          <ac:spMkLst>
            <pc:docMk/>
            <pc:sldMk cId="1615723348" sldId="326"/>
            <ac:spMk id="3" creationId="{00000000-0000-0000-0000-000000000000}"/>
          </ac:spMkLst>
        </pc:spChg>
      </pc:sldChg>
      <pc:sldChg chg="modSp">
        <pc:chgData name="13RosemeyerE" userId="S::13rosemeyere@bourneacademy.org::e9c6a2cc-0265-4996-bb48-154863f4f990" providerId="AD" clId="Web-{69951816-7442-43EA-A2F6-94B447B2FD51}" dt="2018-05-22T16:42:04.234" v="268" actId="14100"/>
        <pc:sldMkLst>
          <pc:docMk/>
          <pc:sldMk cId="2903396463" sldId="327"/>
        </pc:sldMkLst>
        <pc:spChg chg="mod">
          <ac:chgData name="13RosemeyerE" userId="S::13rosemeyere@bourneacademy.org::e9c6a2cc-0265-4996-bb48-154863f4f990" providerId="AD" clId="Web-{69951816-7442-43EA-A2F6-94B447B2FD51}" dt="2018-05-22T16:41:57.156" v="264" actId="20577"/>
          <ac:spMkLst>
            <pc:docMk/>
            <pc:sldMk cId="2903396463" sldId="327"/>
            <ac:spMk id="3" creationId="{00000000-0000-0000-0000-000000000000}"/>
          </ac:spMkLst>
        </pc:spChg>
        <pc:picChg chg="mod">
          <ac:chgData name="13RosemeyerE" userId="S::13rosemeyere@bourneacademy.org::e9c6a2cc-0265-4996-bb48-154863f4f990" providerId="AD" clId="Web-{69951816-7442-43EA-A2F6-94B447B2FD51}" dt="2018-05-22T16:42:04.234" v="268" actId="14100"/>
          <ac:picMkLst>
            <pc:docMk/>
            <pc:sldMk cId="2903396463" sldId="327"/>
            <ac:picMk id="4" creationId="{00000000-0000-0000-0000-000000000000}"/>
          </ac:picMkLst>
        </pc:picChg>
      </pc:sldChg>
    </pc:docChg>
  </pc:docChgLst>
  <pc:docChgLst>
    <pc:chgData name="13RosemeyerE" userId="S::13rosemeyere@bourneacademy.org::e9c6a2cc-0265-4996-bb48-154863f4f990" providerId="AD" clId="Web-{E0763D58-4F56-4267-99B4-07018C5E0719}"/>
    <pc:docChg chg="modSld">
      <pc:chgData name="13RosemeyerE" userId="S::13rosemeyere@bourneacademy.org::e9c6a2cc-0265-4996-bb48-154863f4f990" providerId="AD" clId="Web-{E0763D58-4F56-4267-99B4-07018C5E0719}" dt="2018-05-22T17:03:06.898" v="3"/>
      <pc:docMkLst>
        <pc:docMk/>
      </pc:docMkLst>
      <pc:sldChg chg="addSp delSp addAnim delAnim">
        <pc:chgData name="13RosemeyerE" userId="S::13rosemeyere@bourneacademy.org::e9c6a2cc-0265-4996-bb48-154863f4f990" providerId="AD" clId="Web-{E0763D58-4F56-4267-99B4-07018C5E0719}" dt="2018-05-22T17:03:06.898" v="3"/>
        <pc:sldMkLst>
          <pc:docMk/>
          <pc:sldMk cId="3800432216" sldId="265"/>
        </pc:sldMkLst>
        <pc:picChg chg="add del">
          <ac:chgData name="13RosemeyerE" userId="S::13rosemeyere@bourneacademy.org::e9c6a2cc-0265-4996-bb48-154863f4f990" providerId="AD" clId="Web-{E0763D58-4F56-4267-99B4-07018C5E0719}" dt="2018-05-22T17:03:06.898" v="3"/>
          <ac:picMkLst>
            <pc:docMk/>
            <pc:sldMk cId="3800432216" sldId="265"/>
            <ac:picMk id="6" creationId="{00000000-0000-0000-0000-000000000000}"/>
          </ac:picMkLst>
        </pc:picChg>
        <pc:picChg chg="add del">
          <ac:chgData name="13RosemeyerE" userId="S::13rosemeyere@bourneacademy.org::e9c6a2cc-0265-4996-bb48-154863f4f990" providerId="AD" clId="Web-{E0763D58-4F56-4267-99B4-07018C5E0719}" dt="2018-05-22T17:02:57.226" v="2"/>
          <ac:picMkLst>
            <pc:docMk/>
            <pc:sldMk cId="3800432216" sldId="265"/>
            <ac:picMk id="7" creationId="{00000000-0000-0000-0000-000000000000}"/>
          </ac:picMkLst>
        </pc:picChg>
      </pc:sldChg>
    </pc:docChg>
  </pc:docChgLst>
  <pc:docChgLst>
    <pc:chgData name="13RosemeyerE" userId="S::13rosemeyere@bourneacademy.org::e9c6a2cc-0265-4996-bb48-154863f4f990" providerId="AD" clId="Web-{5D38EFB2-EC4E-4A20-AF78-CFC5AA50F13A}"/>
    <pc:docChg chg="modSld">
      <pc:chgData name="13RosemeyerE" userId="S::13rosemeyere@bourneacademy.org::e9c6a2cc-0265-4996-bb48-154863f4f990" providerId="AD" clId="Web-{5D38EFB2-EC4E-4A20-AF78-CFC5AA50F13A}" dt="2018-05-22T17:30:31.094" v="15"/>
      <pc:docMkLst>
        <pc:docMk/>
      </pc:docMkLst>
      <pc:sldChg chg="addSp delSp addAnim delAnim">
        <pc:chgData name="13RosemeyerE" userId="S::13rosemeyere@bourneacademy.org::e9c6a2cc-0265-4996-bb48-154863f4f990" providerId="AD" clId="Web-{5D38EFB2-EC4E-4A20-AF78-CFC5AA50F13A}" dt="2018-05-22T17:08:02.333" v="1"/>
        <pc:sldMkLst>
          <pc:docMk/>
          <pc:sldMk cId="1535059463" sldId="268"/>
        </pc:sldMkLst>
        <pc:picChg chg="add del">
          <ac:chgData name="13RosemeyerE" userId="S::13rosemeyere@bourneacademy.org::e9c6a2cc-0265-4996-bb48-154863f4f990" providerId="AD" clId="Web-{5D38EFB2-EC4E-4A20-AF78-CFC5AA50F13A}" dt="2018-05-22T17:08:02.333" v="1"/>
          <ac:picMkLst>
            <pc:docMk/>
            <pc:sldMk cId="1535059463" sldId="268"/>
            <ac:picMk id="1032" creationId="{00000000-0000-0000-0000-000000000000}"/>
          </ac:picMkLst>
        </pc:picChg>
      </pc:sldChg>
      <pc:sldChg chg="addSp delSp modSp">
        <pc:chgData name="13RosemeyerE" userId="S::13rosemeyere@bourneacademy.org::e9c6a2cc-0265-4996-bb48-154863f4f990" providerId="AD" clId="Web-{5D38EFB2-EC4E-4A20-AF78-CFC5AA50F13A}" dt="2018-05-22T17:08:58.428" v="3"/>
        <pc:sldMkLst>
          <pc:docMk/>
          <pc:sldMk cId="3781035889" sldId="270"/>
        </pc:sldMkLst>
        <pc:spChg chg="add del mod">
          <ac:chgData name="13RosemeyerE" userId="S::13rosemeyere@bourneacademy.org::e9c6a2cc-0265-4996-bb48-154863f4f990" providerId="AD" clId="Web-{5D38EFB2-EC4E-4A20-AF78-CFC5AA50F13A}" dt="2018-05-22T17:08:58.428" v="3"/>
          <ac:spMkLst>
            <pc:docMk/>
            <pc:sldMk cId="3781035889" sldId="270"/>
            <ac:spMk id="3" creationId="{A2E2D960-5CA6-4902-9B15-2E51BDCE503E}"/>
          </ac:spMkLst>
        </pc:spChg>
        <pc:picChg chg="add del">
          <ac:chgData name="13RosemeyerE" userId="S::13rosemeyere@bourneacademy.org::e9c6a2cc-0265-4996-bb48-154863f4f990" providerId="AD" clId="Web-{5D38EFB2-EC4E-4A20-AF78-CFC5AA50F13A}" dt="2018-05-22T17:08:58.428" v="3"/>
          <ac:picMkLst>
            <pc:docMk/>
            <pc:sldMk cId="3781035889" sldId="270"/>
            <ac:picMk id="2052" creationId="{00000000-0000-0000-0000-000000000000}"/>
          </ac:picMkLst>
        </pc:picChg>
      </pc:sldChg>
      <pc:sldChg chg="addSp delSp modSp">
        <pc:chgData name="13RosemeyerE" userId="S::13rosemeyere@bourneacademy.org::e9c6a2cc-0265-4996-bb48-154863f4f990" providerId="AD" clId="Web-{5D38EFB2-EC4E-4A20-AF78-CFC5AA50F13A}" dt="2018-05-22T17:25:29.012" v="10" actId="1076"/>
        <pc:sldMkLst>
          <pc:docMk/>
          <pc:sldMk cId="284360471" sldId="274"/>
        </pc:sldMkLst>
        <pc:spChg chg="mod">
          <ac:chgData name="13RosemeyerE" userId="S::13rosemeyere@bourneacademy.org::e9c6a2cc-0265-4996-bb48-154863f4f990" providerId="AD" clId="Web-{5D38EFB2-EC4E-4A20-AF78-CFC5AA50F13A}" dt="2018-05-22T17:25:29.012" v="10" actId="1076"/>
          <ac:spMkLst>
            <pc:docMk/>
            <pc:sldMk cId="284360471" sldId="274"/>
            <ac:spMk id="2" creationId="{00000000-0000-0000-0000-000000000000}"/>
          </ac:spMkLst>
        </pc:spChg>
        <pc:picChg chg="add del">
          <ac:chgData name="13RosemeyerE" userId="S::13rosemeyere@bourneacademy.org::e9c6a2cc-0265-4996-bb48-154863f4f990" providerId="AD" clId="Web-{5D38EFB2-EC4E-4A20-AF78-CFC5AA50F13A}" dt="2018-05-22T17:25:24.309" v="9" actId="1076"/>
          <ac:picMkLst>
            <pc:docMk/>
            <pc:sldMk cId="284360471" sldId="274"/>
            <ac:picMk id="4" creationId="{00000000-0000-0000-0000-000000000000}"/>
          </ac:picMkLst>
        </pc:picChg>
      </pc:sldChg>
      <pc:sldChg chg="addSp delSp addAnim delAnim">
        <pc:chgData name="13RosemeyerE" userId="S::13rosemeyere@bourneacademy.org::e9c6a2cc-0265-4996-bb48-154863f4f990" providerId="AD" clId="Web-{5D38EFB2-EC4E-4A20-AF78-CFC5AA50F13A}" dt="2018-05-22T17:28:50.159" v="12"/>
        <pc:sldMkLst>
          <pc:docMk/>
          <pc:sldMk cId="247495331" sldId="276"/>
        </pc:sldMkLst>
        <pc:picChg chg="add del">
          <ac:chgData name="13RosemeyerE" userId="S::13rosemeyere@bourneacademy.org::e9c6a2cc-0265-4996-bb48-154863f4f990" providerId="AD" clId="Web-{5D38EFB2-EC4E-4A20-AF78-CFC5AA50F13A}" dt="2018-05-22T17:28:50.159" v="12"/>
          <ac:picMkLst>
            <pc:docMk/>
            <pc:sldMk cId="247495331" sldId="276"/>
            <ac:picMk id="4" creationId="{00000000-0000-0000-0000-000000000000}"/>
          </ac:picMkLst>
        </pc:picChg>
      </pc:sldChg>
      <pc:sldChg chg="addSp delSp">
        <pc:chgData name="13RosemeyerE" userId="S::13rosemeyere@bourneacademy.org::e9c6a2cc-0265-4996-bb48-154863f4f990" providerId="AD" clId="Web-{5D38EFB2-EC4E-4A20-AF78-CFC5AA50F13A}" dt="2018-05-22T17:14:49.688" v="5"/>
        <pc:sldMkLst>
          <pc:docMk/>
          <pc:sldMk cId="603114421" sldId="322"/>
        </pc:sldMkLst>
        <pc:picChg chg="add del">
          <ac:chgData name="13RosemeyerE" userId="S::13rosemeyere@bourneacademy.org::e9c6a2cc-0265-4996-bb48-154863f4f990" providerId="AD" clId="Web-{5D38EFB2-EC4E-4A20-AF78-CFC5AA50F13A}" dt="2018-05-22T17:14:49.688" v="5"/>
          <ac:picMkLst>
            <pc:docMk/>
            <pc:sldMk cId="603114421" sldId="322"/>
            <ac:picMk id="4" creationId="{00000000-0000-0000-0000-000000000000}"/>
          </ac:picMkLst>
        </pc:picChg>
      </pc:sldChg>
      <pc:sldChg chg="addSp delSp">
        <pc:chgData name="13RosemeyerE" userId="S::13rosemeyere@bourneacademy.org::e9c6a2cc-0265-4996-bb48-154863f4f990" providerId="AD" clId="Web-{5D38EFB2-EC4E-4A20-AF78-CFC5AA50F13A}" dt="2018-05-22T17:15:46.299" v="7"/>
        <pc:sldMkLst>
          <pc:docMk/>
          <pc:sldMk cId="643472492" sldId="325"/>
        </pc:sldMkLst>
        <pc:picChg chg="add del">
          <ac:chgData name="13RosemeyerE" userId="S::13rosemeyere@bourneacademy.org::e9c6a2cc-0265-4996-bb48-154863f4f990" providerId="AD" clId="Web-{5D38EFB2-EC4E-4A20-AF78-CFC5AA50F13A}" dt="2018-05-22T17:15:46.299" v="7"/>
          <ac:picMkLst>
            <pc:docMk/>
            <pc:sldMk cId="643472492" sldId="325"/>
            <ac:picMk id="5" creationId="{00000000-0000-0000-0000-000000000000}"/>
          </ac:picMkLst>
        </pc:picChg>
      </pc:sldChg>
      <pc:sldChg chg="addSp delSp addAnim delAnim">
        <pc:chgData name="13RosemeyerE" userId="S::13rosemeyere@bourneacademy.org::e9c6a2cc-0265-4996-bb48-154863f4f990" providerId="AD" clId="Web-{5D38EFB2-EC4E-4A20-AF78-CFC5AA50F13A}" dt="2018-05-22T17:29:47.740" v="14"/>
        <pc:sldMkLst>
          <pc:docMk/>
          <pc:sldMk cId="1615723348" sldId="326"/>
        </pc:sldMkLst>
        <pc:picChg chg="add del">
          <ac:chgData name="13RosemeyerE" userId="S::13rosemeyere@bourneacademy.org::e9c6a2cc-0265-4996-bb48-154863f4f990" providerId="AD" clId="Web-{5D38EFB2-EC4E-4A20-AF78-CFC5AA50F13A}" dt="2018-05-22T17:29:47.740" v="14"/>
          <ac:picMkLst>
            <pc:docMk/>
            <pc:sldMk cId="1615723348" sldId="326"/>
            <ac:picMk id="6" creationId="{00000000-0000-0000-0000-000000000000}"/>
          </ac:picMkLst>
        </pc:picChg>
      </pc:sldChg>
      <pc:sldChg chg="delSp delAnim">
        <pc:chgData name="13RosemeyerE" userId="S::13rosemeyere@bourneacademy.org::e9c6a2cc-0265-4996-bb48-154863f4f990" providerId="AD" clId="Web-{5D38EFB2-EC4E-4A20-AF78-CFC5AA50F13A}" dt="2018-05-22T17:30:31.094" v="15"/>
        <pc:sldMkLst>
          <pc:docMk/>
          <pc:sldMk cId="2903396463" sldId="327"/>
        </pc:sldMkLst>
        <pc:picChg chg="del">
          <ac:chgData name="13RosemeyerE" userId="S::13rosemeyere@bourneacademy.org::e9c6a2cc-0265-4996-bb48-154863f4f990" providerId="AD" clId="Web-{5D38EFB2-EC4E-4A20-AF78-CFC5AA50F13A}" dt="2018-05-22T17:30:31.094" v="15"/>
          <ac:picMkLst>
            <pc:docMk/>
            <pc:sldMk cId="2903396463" sldId="327"/>
            <ac:picMk id="4" creationId="{00000000-0000-0000-0000-000000000000}"/>
          </ac:picMkLst>
        </pc:picChg>
      </pc:sldChg>
    </pc:docChg>
  </pc:docChgLst>
  <pc:docChgLst>
    <pc:chgData name="BurleyA" userId="S::burleya@bourneacademy.org::b2d3cad2-8cd1-49a7-87bd-54ae14d7d21d" providerId="AD" clId="Web-{1E8E6390-1A00-468F-BA9A-3D0F401138FD}"/>
    <pc:docChg chg="modSld">
      <pc:chgData name="BurleyA" userId="S::burleya@bourneacademy.org::b2d3cad2-8cd1-49a7-87bd-54ae14d7d21d" providerId="AD" clId="Web-{1E8E6390-1A00-468F-BA9A-3D0F401138FD}" dt="2018-03-28T20:03:18.598" v="11"/>
      <pc:docMkLst>
        <pc:docMk/>
      </pc:docMkLst>
      <pc:sldChg chg="modSp">
        <pc:chgData name="BurleyA" userId="S::burleya@bourneacademy.org::b2d3cad2-8cd1-49a7-87bd-54ae14d7d21d" providerId="AD" clId="Web-{1E8E6390-1A00-468F-BA9A-3D0F401138FD}" dt="2018-03-28T20:03:18.583" v="10"/>
        <pc:sldMkLst>
          <pc:docMk/>
          <pc:sldMk cId="1497003839" sldId="257"/>
        </pc:sldMkLst>
        <pc:spChg chg="mod">
          <ac:chgData name="BurleyA" userId="S::burleya@bourneacademy.org::b2d3cad2-8cd1-49a7-87bd-54ae14d7d21d" providerId="AD" clId="Web-{1E8E6390-1A00-468F-BA9A-3D0F401138FD}" dt="2018-03-28T20:03:18.583" v="10"/>
          <ac:spMkLst>
            <pc:docMk/>
            <pc:sldMk cId="1497003839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511E-6BFA-410B-B3FF-2421AF959C78}" type="datetimeFigureOut">
              <a:rPr lang="en-GB"/>
              <a:t>23/05/2018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E662-5932-4479-BABA-8F0564FF7C7F}" type="slidenum">
              <a:rPr lang="en-GB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6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4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0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2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8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7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1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5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CE662-5932-4479-BABA-8F0564FF7C7F}" type="slidenum">
              <a:rPr lang="en-GB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4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6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1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5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5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4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2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0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4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0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2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5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8931AC-F4FB-4F9E-BCAA-3495292C7CC3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2A6C-B4DC-431E-8D26-A578DE7A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0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Physics Paper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May 23rd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4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Electricty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9"/>
            <a:ext cx="10515600" cy="35454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How do you calculate resistance in a series circuit?</a:t>
            </a:r>
          </a:p>
          <a:p>
            <a:pPr marL="0" indent="0">
              <a:buNone/>
            </a:pPr>
            <a:r>
              <a:rPr lang="en-GB" sz="2800" i="1"/>
              <a:t>Add the values of the resistors together</a:t>
            </a:r>
          </a:p>
          <a:p>
            <a:r>
              <a:rPr lang="en-GB" sz="2800"/>
              <a:t>What happens to the resistance in a parallel circuit?</a:t>
            </a:r>
          </a:p>
          <a:p>
            <a:pPr marL="0" indent="0">
              <a:buNone/>
            </a:pPr>
            <a:r>
              <a:rPr lang="en-GB" sz="2800" i="1"/>
              <a:t>The total resistance in a parallel circuit is always smaller than the smallest resistance of any component</a:t>
            </a:r>
          </a:p>
          <a:p>
            <a:r>
              <a:rPr lang="en-GB" sz="2800"/>
              <a:t>What does the IV graph look like for a resistor, a bulb and a diode?</a:t>
            </a:r>
          </a:p>
          <a:p>
            <a:endParaRPr lang="en-GB"/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1032" name="Picture 8" descr="Image result for iv graph lamp, diode and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25" y="4575217"/>
            <a:ext cx="4191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is a thermistor?</a:t>
            </a:r>
          </a:p>
          <a:p>
            <a:pPr marL="0" indent="0">
              <a:buNone/>
            </a:pPr>
            <a:r>
              <a:rPr lang="en-GB" sz="2800" i="1"/>
              <a:t>A temperature dependent resistor</a:t>
            </a:r>
          </a:p>
          <a:p>
            <a:r>
              <a:rPr lang="en-GB" sz="2800"/>
              <a:t>What is an LDR?</a:t>
            </a:r>
          </a:p>
          <a:p>
            <a:pPr marL="0" indent="0">
              <a:buNone/>
            </a:pPr>
            <a:r>
              <a:rPr lang="en-GB" sz="2800" i="1"/>
              <a:t>A light dependent resistor</a:t>
            </a:r>
          </a:p>
          <a:p>
            <a:r>
              <a:rPr lang="en-GB" sz="2800"/>
              <a:t>What is a diode?</a:t>
            </a:r>
          </a:p>
          <a:p>
            <a:pPr marL="0" indent="0">
              <a:buNone/>
            </a:pPr>
            <a:r>
              <a:rPr lang="en-GB" sz="2800" i="1"/>
              <a:t>A component that only allows current to flow in one direction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labelled plug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258528"/>
            <a:ext cx="7209184" cy="64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3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43" y="1232693"/>
            <a:ext cx="10515600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is the voltage and frequency of the domestic electricity supply in the UK?</a:t>
            </a:r>
            <a:endParaRPr lang="en-US" sz="2800"/>
          </a:p>
          <a:p>
            <a:pPr marL="0" indent="0">
              <a:buNone/>
            </a:pPr>
            <a:r>
              <a:rPr lang="en-GB" sz="2800" i="1"/>
              <a:t>230V and 50Hz</a:t>
            </a:r>
            <a:endParaRPr lang="en-GB" sz="2800"/>
          </a:p>
          <a:p>
            <a:r>
              <a:rPr lang="en-GB" sz="2800"/>
              <a:t>How is electricity transferred from power stations to your house?</a:t>
            </a:r>
          </a:p>
          <a:p>
            <a:pPr marL="0" indent="0">
              <a:buNone/>
            </a:pPr>
            <a:r>
              <a:rPr lang="en-GB" sz="2800" i="1"/>
              <a:t>National grid</a:t>
            </a:r>
            <a:endParaRPr lang="en-GB" sz="2800"/>
          </a:p>
          <a:p>
            <a:r>
              <a:rPr lang="en-GB" sz="2800"/>
              <a:t>How do they change the potential difference of the electricity in a power station to the pylons?</a:t>
            </a:r>
          </a:p>
          <a:p>
            <a:pPr marL="0" indent="0">
              <a:buNone/>
            </a:pPr>
            <a:r>
              <a:rPr lang="en-GB" sz="2800" i="1"/>
              <a:t>Step up transformer</a:t>
            </a:r>
            <a:endParaRPr lang="en-GB" sz="2800"/>
          </a:p>
          <a:p>
            <a:r>
              <a:rPr lang="en-GB" sz="2800"/>
              <a:t>How do they change the potential difference from the pylons to your house?</a:t>
            </a:r>
          </a:p>
          <a:p>
            <a:r>
              <a:rPr lang="en-GB" sz="2800" i="1"/>
              <a:t>Step down transformer</a:t>
            </a:r>
          </a:p>
          <a:p>
            <a:pPr marL="0" indent="0">
              <a:buNone/>
            </a:pPr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is the equation to work out the energy transferred by electrical work?</a:t>
            </a:r>
            <a:endParaRPr lang="en-US" sz="2800"/>
          </a:p>
          <a:p>
            <a:pPr marL="0" indent="0">
              <a:buNone/>
            </a:pPr>
            <a:r>
              <a:rPr lang="en-GB" sz="2800" i="1"/>
              <a:t>E = QV  (Q = charge flow)</a:t>
            </a:r>
            <a:r>
              <a:rPr lang="en-GB" sz="2800"/>
              <a:t> </a:t>
            </a:r>
          </a:p>
          <a:p>
            <a:r>
              <a:rPr lang="en-GB" sz="2800"/>
              <a:t>What are the two equations to work out power?</a:t>
            </a:r>
          </a:p>
          <a:p>
            <a:pPr marL="0" indent="0">
              <a:buNone/>
            </a:pPr>
            <a:r>
              <a:rPr lang="en-GB" sz="2800" i="1"/>
              <a:t>P = VI                    P = I</a:t>
            </a:r>
            <a:r>
              <a:rPr lang="en-GB" sz="2800" i="1" baseline="30000"/>
              <a:t>2</a:t>
            </a:r>
            <a:r>
              <a:rPr lang="en-GB" sz="2800" i="1"/>
              <a:t>R</a:t>
            </a:r>
            <a:endParaRPr lang="en-GB" sz="2800"/>
          </a:p>
          <a:p>
            <a:r>
              <a:rPr lang="en-GB" sz="2800"/>
              <a:t>What is the difference between potential difference and current?</a:t>
            </a:r>
          </a:p>
          <a:p>
            <a:pPr marL="0" indent="0">
              <a:buNone/>
            </a:pPr>
            <a:r>
              <a:rPr lang="en-GB" sz="2800" i="1"/>
              <a:t>Current is the flow of charge</a:t>
            </a:r>
            <a:endParaRPr lang="en-GB" sz="2800"/>
          </a:p>
          <a:p>
            <a:pPr marL="0" indent="0">
              <a:buNone/>
            </a:pPr>
            <a:r>
              <a:rPr lang="en-GB" sz="2800" i="1"/>
              <a:t>Potential difference is the work done in moving that charge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219" y="1045787"/>
            <a:ext cx="11737675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are the properties of a solid?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Fixed shape as the particles vibrate and cannot change position. Held together by a strong force of attraction called bonds.</a:t>
            </a:r>
          </a:p>
          <a:p>
            <a:r>
              <a:rPr lang="en-GB" sz="2800"/>
              <a:t>What are the properties of a liquid?</a:t>
            </a:r>
          </a:p>
          <a:p>
            <a:pPr marL="0" indent="0">
              <a:buNone/>
            </a:pPr>
            <a:r>
              <a:rPr lang="en-GB" sz="2800" i="1"/>
              <a:t>Fixed size but no fixed shape. The bonds between the particles are less strong.</a:t>
            </a:r>
          </a:p>
          <a:p>
            <a:r>
              <a:rPr lang="en-GB" sz="2800"/>
              <a:t>What are the properties of a gas?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No fixed shape or volume. There is virtually no force of attraction between the particles.</a:t>
            </a:r>
          </a:p>
          <a:p>
            <a:r>
              <a:rPr lang="en-GB" sz="2800"/>
              <a:t>What is the definition of density?</a:t>
            </a:r>
          </a:p>
          <a:p>
            <a:pPr marL="0" indent="0">
              <a:buNone/>
            </a:pPr>
            <a:r>
              <a:rPr lang="en-GB" sz="2800" i="1"/>
              <a:t>The measure of the amount of substance per unit volume.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is the equation for density?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Density = mass ÷ volume</a:t>
            </a:r>
          </a:p>
          <a:p>
            <a:pPr marL="0" indent="0">
              <a:buNone/>
            </a:pPr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>
            <a:normAutofit/>
          </a:bodyPr>
          <a:lstStyle/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287997"/>
            <a:ext cx="8327772" cy="5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>
            <a:normAutofit/>
          </a:bodyPr>
          <a:lstStyle/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2" y="1334530"/>
            <a:ext cx="10587398" cy="53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47" y="1160806"/>
            <a:ext cx="10515600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is internal energy?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The total kinetic and potential energy of all the particles in a system.</a:t>
            </a:r>
          </a:p>
          <a:p>
            <a:r>
              <a:rPr lang="en-GB" sz="2800"/>
              <a:t>How does temperature affect the internal energy of a system?</a:t>
            </a:r>
          </a:p>
          <a:p>
            <a:pPr marL="0" indent="0">
              <a:buNone/>
            </a:pPr>
            <a:r>
              <a:rPr lang="en-GB" sz="2800" i="1"/>
              <a:t>The hotter the material the more energy the system has.</a:t>
            </a:r>
          </a:p>
          <a:p>
            <a:r>
              <a:rPr lang="en-GB" sz="2800"/>
              <a:t>What is latent heat?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The energy needed for a substance to change state.</a:t>
            </a:r>
          </a:p>
          <a:p>
            <a:r>
              <a:rPr lang="en-GB" sz="2800"/>
              <a:t>What is specific latent heat?</a:t>
            </a:r>
          </a:p>
          <a:p>
            <a:pPr marL="0" indent="0">
              <a:buNone/>
            </a:pPr>
            <a:r>
              <a:rPr lang="en-GB" sz="2800" i="1"/>
              <a:t>The energy needed to change the state of 1kg of material.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51" y="1419599"/>
            <a:ext cx="10515600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/>
              <a:t>What types of energy?</a:t>
            </a:r>
          </a:p>
          <a:p>
            <a:pPr marL="0" indent="0">
              <a:buNone/>
            </a:pPr>
            <a:r>
              <a:rPr lang="en-GB" sz="2400" i="1"/>
              <a:t>Light, sound ,heat, kinetic, electrical, </a:t>
            </a:r>
            <a:r>
              <a:rPr lang="en-GB" sz="2400" i="1" err="1"/>
              <a:t>gpe</a:t>
            </a:r>
            <a:r>
              <a:rPr lang="en-GB" sz="2400" i="1"/>
              <a:t>, elastic potential, chemical. </a:t>
            </a:r>
          </a:p>
          <a:p>
            <a:r>
              <a:rPr lang="en-GB" sz="2400"/>
              <a:t>What is the equation for gravitational potential energy?</a:t>
            </a:r>
          </a:p>
          <a:p>
            <a:pPr marL="0" indent="0">
              <a:buNone/>
            </a:pPr>
            <a:r>
              <a:rPr lang="en-GB" sz="2400" i="1"/>
              <a:t>GPE = mass x height x gravitational field strength</a:t>
            </a:r>
          </a:p>
          <a:p>
            <a:r>
              <a:rPr lang="en-GB" sz="2400"/>
              <a:t>What is the equation for kinetic energy?</a:t>
            </a:r>
          </a:p>
          <a:p>
            <a:pPr marL="0" indent="0">
              <a:buNone/>
            </a:pPr>
            <a:r>
              <a:rPr lang="en-GB" sz="2400" i="1"/>
              <a:t>KE = ½ x mass x velocity</a:t>
            </a:r>
            <a:r>
              <a:rPr lang="en-GB" sz="2400" i="1" baseline="30000"/>
              <a:t>2</a:t>
            </a:r>
          </a:p>
          <a:p>
            <a:r>
              <a:rPr lang="en-GB" sz="2400"/>
              <a:t>What happens to the gravitational potential energy of an object as it falls?</a:t>
            </a:r>
          </a:p>
          <a:p>
            <a:pPr marL="0" indent="0">
              <a:buNone/>
            </a:pPr>
            <a:r>
              <a:rPr lang="en-GB" sz="2400" i="1"/>
              <a:t>Changed into kinetic energy.</a:t>
            </a:r>
          </a:p>
        </p:txBody>
      </p:sp>
    </p:spTree>
    <p:extLst>
      <p:ext uri="{BB962C8B-B14F-4D97-AF65-F5344CB8AC3E}">
        <p14:creationId xmlns:p14="http://schemas.microsoft.com/office/powerpoint/2010/main" val="14970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11" y="1304580"/>
            <a:ext cx="10515600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is the equation for specific latent heat?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E = </a:t>
            </a:r>
            <a:r>
              <a:rPr lang="en-GB" sz="2800" i="1" err="1"/>
              <a:t>mL.</a:t>
            </a:r>
            <a:endParaRPr lang="en-GB" sz="2800" i="1"/>
          </a:p>
          <a:p>
            <a:r>
              <a:rPr lang="en-GB" sz="2800"/>
              <a:t>What is the specific latent heat of vaporisation?</a:t>
            </a:r>
          </a:p>
          <a:p>
            <a:pPr marL="0" indent="0">
              <a:buNone/>
            </a:pPr>
            <a:r>
              <a:rPr lang="en-GB" sz="2800" i="1"/>
              <a:t>The energy needed to change the state from a liquid to a gas.</a:t>
            </a:r>
          </a:p>
          <a:p>
            <a:r>
              <a:rPr lang="en-GB" sz="2800"/>
              <a:t>What is the specific latent heat of fusion?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i="1"/>
              <a:t>The energy needed to change the state from a solid to liquid.</a:t>
            </a:r>
          </a:p>
          <a:p>
            <a:r>
              <a:rPr lang="en-GB" sz="2800"/>
              <a:t>What is gas pressure?</a:t>
            </a:r>
          </a:p>
          <a:p>
            <a:pPr marL="0" indent="0">
              <a:buNone/>
            </a:pPr>
            <a:r>
              <a:rPr lang="en-GB" sz="2800" i="1"/>
              <a:t>The total force exerted by all the molecules inside a container.</a:t>
            </a:r>
          </a:p>
          <a:p>
            <a:endParaRPr lang="en-GB" sz="2800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" y="-208640"/>
            <a:ext cx="9404723" cy="1400530"/>
          </a:xfrm>
        </p:spPr>
        <p:txBody>
          <a:bodyPr/>
          <a:lstStyle/>
          <a:p>
            <a:r>
              <a:rPr lang="en-GB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is the structure of an atom</a:t>
            </a:r>
            <a:r>
              <a:rPr lang="en-GB" sz="2800" i="1"/>
              <a:t>?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1" y="1982164"/>
            <a:ext cx="5533843" cy="46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83" y="1088919"/>
            <a:ext cx="10515600" cy="51112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is radioactive decay?</a:t>
            </a:r>
          </a:p>
          <a:p>
            <a:pPr marL="0" indent="0">
              <a:buNone/>
            </a:pPr>
            <a:r>
              <a:rPr lang="en-GB" sz="2800" i="1"/>
              <a:t>When an unstable atom decays to become more stable</a:t>
            </a:r>
            <a:r>
              <a:rPr lang="en-GB" sz="2800"/>
              <a:t>.</a:t>
            </a:r>
          </a:p>
          <a:p>
            <a:r>
              <a:rPr lang="en-GB" sz="2800"/>
              <a:t>What is an atom with an unstable nucleus called?</a:t>
            </a:r>
          </a:p>
          <a:p>
            <a:pPr marL="0" indent="0">
              <a:buNone/>
            </a:pPr>
            <a:r>
              <a:rPr lang="en-GB" sz="2800" i="1"/>
              <a:t>A radioisotope</a:t>
            </a:r>
          </a:p>
          <a:p>
            <a:r>
              <a:rPr lang="en-GB" sz="2800"/>
              <a:t>What is an alpha particle?</a:t>
            </a:r>
          </a:p>
          <a:p>
            <a:pPr marL="0" indent="0">
              <a:buNone/>
            </a:pPr>
            <a:r>
              <a:rPr lang="en-GB" sz="2800" i="1"/>
              <a:t>2 protons and 2 neutrons</a:t>
            </a:r>
          </a:p>
          <a:p>
            <a:r>
              <a:rPr lang="en-GB" sz="2800"/>
              <a:t>What is a beta particle</a:t>
            </a:r>
            <a:r>
              <a:rPr lang="en-GB" sz="2800" i="1"/>
              <a:t>?</a:t>
            </a:r>
          </a:p>
          <a:p>
            <a:pPr marL="0" indent="0">
              <a:buNone/>
            </a:pPr>
            <a:r>
              <a:rPr lang="en-GB" sz="2800" i="1"/>
              <a:t>A fast moving electron</a:t>
            </a:r>
          </a:p>
          <a:p>
            <a:r>
              <a:rPr lang="en-GB" sz="2800"/>
              <a:t>What is a gamma ray?</a:t>
            </a:r>
          </a:p>
          <a:p>
            <a:pPr marL="0" indent="0">
              <a:buNone/>
            </a:pPr>
            <a:r>
              <a:rPr lang="en-GB" sz="2800" i="1"/>
              <a:t>A ray of energy that has no mass or charge</a:t>
            </a:r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Atomic structure – properties of radiation – penetration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/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6" y="1690688"/>
            <a:ext cx="10606447" cy="51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Which type of radiation is the most ionising?</a:t>
            </a:r>
          </a:p>
          <a:p>
            <a:pPr marL="0" indent="0">
              <a:buNone/>
            </a:pPr>
            <a:r>
              <a:rPr lang="en-GB" sz="2800" i="1"/>
              <a:t>Alpha</a:t>
            </a:r>
          </a:p>
          <a:p>
            <a:r>
              <a:rPr lang="en-GB" sz="2800"/>
              <a:t>Which type of radiation is the least ionising?</a:t>
            </a:r>
          </a:p>
          <a:p>
            <a:pPr marL="0" indent="0">
              <a:buNone/>
            </a:pPr>
            <a:r>
              <a:rPr lang="en-GB" sz="2800" i="1"/>
              <a:t>Gamma</a:t>
            </a:r>
          </a:p>
          <a:p>
            <a:r>
              <a:rPr lang="en-GB" sz="2800"/>
              <a:t>What is radioactive contamination?</a:t>
            </a:r>
          </a:p>
          <a:p>
            <a:pPr marL="0" indent="0">
              <a:buNone/>
            </a:pPr>
            <a:r>
              <a:rPr lang="en-GB" sz="2800" i="1"/>
              <a:t>The unwanted presence is materials containing radioactive atoms</a:t>
            </a:r>
          </a:p>
          <a:p>
            <a:r>
              <a:rPr lang="en-GB" sz="2800"/>
              <a:t>What is irradiation?</a:t>
            </a:r>
          </a:p>
          <a:p>
            <a:pPr marL="0" indent="0">
              <a:buNone/>
            </a:pPr>
            <a:r>
              <a:rPr lang="en-GB" sz="2800" i="1"/>
              <a:t>When a material is exposed to nuclear radiation</a:t>
            </a:r>
          </a:p>
          <a:p>
            <a:pPr marL="0" indent="0">
              <a:buNone/>
            </a:pPr>
            <a:endParaRPr lang="en-GB" i="1"/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9"/>
            <a:ext cx="10515600" cy="523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are the effects of irradiation?</a:t>
            </a:r>
          </a:p>
          <a:p>
            <a:pPr marL="0" indent="0">
              <a:buNone/>
            </a:pPr>
            <a:endParaRPr lang="en-GB" i="1"/>
          </a:p>
          <a:p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 descr="C:\Users\Emma Hoyle\Documents\DOCUMENTS FROM PBELL LAPTOP\EditingWork\Clients\Clients E-K\Elektra Media\2016 July 7 Joyce Dixon TO EDIT\Ch4 artwork\58811_aw_ch4_ws7-1_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88" y="2001079"/>
            <a:ext cx="8098859" cy="471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7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What is a </a:t>
            </a:r>
            <a:r>
              <a:rPr lang="en-GB" sz="2800" err="1"/>
              <a:t>half life</a:t>
            </a:r>
            <a:r>
              <a:rPr lang="en-GB" sz="2800"/>
              <a:t>?</a:t>
            </a:r>
          </a:p>
          <a:p>
            <a:pPr marL="0" indent="0">
              <a:buNone/>
            </a:pPr>
            <a:r>
              <a:rPr lang="en-GB" sz="2800" i="1"/>
              <a:t>The time taken for the radioactivity of a material to fall by half</a:t>
            </a:r>
          </a:p>
          <a:p>
            <a:r>
              <a:rPr lang="en-GB" sz="2800"/>
              <a:t>What is the plum pudding model of the atom?</a:t>
            </a:r>
            <a:endParaRPr lang="en-GB" sz="2800" i="1"/>
          </a:p>
          <a:p>
            <a:pPr marL="0" indent="0">
              <a:buNone/>
            </a:pPr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What is work done?</a:t>
            </a:r>
          </a:p>
          <a:p>
            <a:pPr marL="0" indent="0">
              <a:buNone/>
            </a:pPr>
            <a:r>
              <a:rPr lang="en-GB" sz="2400" i="1"/>
              <a:t>When a force acts on an object and the object moves.</a:t>
            </a:r>
            <a:endParaRPr lang="en-GB" sz="24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/>
              <a:t>What is the equation for work done?</a:t>
            </a:r>
          </a:p>
          <a:p>
            <a:pPr marL="0" indent="0">
              <a:buNone/>
            </a:pPr>
            <a:r>
              <a:rPr lang="en-GB" sz="2400" i="1"/>
              <a:t>W  =  F x s</a:t>
            </a:r>
            <a:endParaRPr lang="en-GB" sz="2400" i="1">
              <a:cs typeface="Calibri" panose="020F0502020204030204" pitchFamily="34" charset="0"/>
            </a:endParaRPr>
          </a:p>
          <a:p>
            <a:r>
              <a:rPr lang="en-GB" sz="2400"/>
              <a:t>What are the units for work done?</a:t>
            </a:r>
          </a:p>
          <a:p>
            <a:pPr marL="0" indent="0">
              <a:buNone/>
            </a:pPr>
            <a:r>
              <a:rPr lang="en-GB" sz="2400" i="1"/>
              <a:t>Joules (J)</a:t>
            </a:r>
          </a:p>
          <a:p>
            <a:r>
              <a:rPr lang="en-GB" sz="2400"/>
              <a:t>What are the units for force?</a:t>
            </a:r>
          </a:p>
          <a:p>
            <a:pPr marL="0" indent="0">
              <a:buNone/>
            </a:pPr>
            <a:r>
              <a:rPr lang="en-GB" sz="2400" i="1"/>
              <a:t>Newtons (N)</a:t>
            </a:r>
          </a:p>
          <a:p>
            <a:pPr marL="0" indent="0">
              <a:buNone/>
            </a:pP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9252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" y="-3760"/>
            <a:ext cx="11953335" cy="41479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4400" i="1"/>
              <a:t>   Energy</a:t>
            </a:r>
          </a:p>
          <a:p>
            <a:r>
              <a:rPr lang="en-GB" sz="2400"/>
              <a:t>What is power?                        </a:t>
            </a:r>
            <a:endParaRPr lang="en-US" sz="2400"/>
          </a:p>
          <a:p>
            <a:pPr marL="0" indent="0">
              <a:buNone/>
            </a:pPr>
            <a:r>
              <a:rPr lang="en-GB" sz="2400" i="1"/>
              <a:t>Work done per second</a:t>
            </a:r>
          </a:p>
          <a:p>
            <a:r>
              <a:rPr lang="en-GB" sz="2400"/>
              <a:t>What are the two equations for power?</a:t>
            </a:r>
          </a:p>
          <a:p>
            <a:pPr marL="0" indent="0">
              <a:buNone/>
            </a:pPr>
            <a:r>
              <a:rPr lang="en-GB" sz="2400" i="1"/>
              <a:t>Power = work done ÷ time</a:t>
            </a:r>
          </a:p>
          <a:p>
            <a:pPr marL="0" indent="0">
              <a:buNone/>
            </a:pPr>
            <a:r>
              <a:rPr lang="en-GB" sz="2400" i="1"/>
              <a:t>Power = energy transfer ÷ time</a:t>
            </a:r>
          </a:p>
          <a:p>
            <a:r>
              <a:rPr lang="en-GB" sz="2400"/>
              <a:t>What are the units for power?</a:t>
            </a:r>
          </a:p>
          <a:p>
            <a:pPr marL="0" indent="0">
              <a:buNone/>
            </a:pPr>
            <a:r>
              <a:rPr lang="en-GB" sz="2400" i="1"/>
              <a:t>Watt (W)</a:t>
            </a:r>
          </a:p>
          <a:p>
            <a:r>
              <a:rPr lang="en-GB" sz="2400"/>
              <a:t>Define specific heat capacity?</a:t>
            </a:r>
          </a:p>
          <a:p>
            <a:pPr marL="0" indent="0">
              <a:buNone/>
            </a:pPr>
            <a:r>
              <a:rPr lang="en-GB" sz="2400" i="1"/>
              <a:t>The energy needed to raise the temperature of 1kg of material by 1°C</a:t>
            </a:r>
          </a:p>
          <a:p>
            <a:r>
              <a:rPr lang="en-GB" sz="2400"/>
              <a:t>The equation for specific heat capacity is given to you on the data sheet.</a:t>
            </a:r>
          </a:p>
          <a:p>
            <a:pPr marL="0" indent="0">
              <a:buNone/>
            </a:pPr>
            <a:r>
              <a:rPr lang="en-GB" sz="2400" i="1"/>
              <a:t>Energy transfer = mass x </a:t>
            </a:r>
            <a:r>
              <a:rPr lang="en-GB" sz="2400" i="1" err="1"/>
              <a:t>shc</a:t>
            </a:r>
            <a:r>
              <a:rPr lang="en-GB" sz="2400" i="1"/>
              <a:t> x temperature change</a:t>
            </a:r>
          </a:p>
        </p:txBody>
      </p:sp>
    </p:spTree>
    <p:extLst>
      <p:ext uri="{BB962C8B-B14F-4D97-AF65-F5344CB8AC3E}">
        <p14:creationId xmlns:p14="http://schemas.microsoft.com/office/powerpoint/2010/main" val="7739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/>
          </a:p>
          <a:p>
            <a:r>
              <a:rPr lang="en-GB" sz="2400"/>
              <a:t>How can you reduce friction?</a:t>
            </a:r>
          </a:p>
          <a:p>
            <a:pPr marL="0" indent="0">
              <a:buNone/>
            </a:pPr>
            <a:r>
              <a:rPr lang="en-GB" sz="2400" i="1"/>
              <a:t>Lubrication </a:t>
            </a:r>
            <a:r>
              <a:rPr lang="en-GB" sz="2400" i="1" err="1"/>
              <a:t>eg</a:t>
            </a:r>
            <a:r>
              <a:rPr lang="en-GB" sz="2400" i="1"/>
              <a:t> oil</a:t>
            </a:r>
          </a:p>
          <a:p>
            <a:r>
              <a:rPr lang="en-GB" sz="2400"/>
              <a:t>What is insulation?</a:t>
            </a:r>
          </a:p>
          <a:p>
            <a:pPr marL="0" indent="0">
              <a:buNone/>
            </a:pPr>
            <a:r>
              <a:rPr lang="en-GB" sz="2400" i="1"/>
              <a:t>A way to reduce heat loss </a:t>
            </a:r>
            <a:r>
              <a:rPr lang="en-GB" sz="2400" i="1" err="1"/>
              <a:t>eg</a:t>
            </a:r>
            <a:r>
              <a:rPr lang="en-GB" sz="2400" i="1"/>
              <a:t> loft insulation</a:t>
            </a:r>
          </a:p>
          <a:p>
            <a:r>
              <a:rPr lang="en-GB" sz="2400"/>
              <a:t>What is energy dissipation?</a:t>
            </a:r>
          </a:p>
          <a:p>
            <a:pPr marL="0" indent="0">
              <a:buNone/>
            </a:pPr>
            <a:r>
              <a:rPr lang="en-GB" sz="2400" i="1"/>
              <a:t>Energy transferred as waste energy to the environment.</a:t>
            </a:r>
          </a:p>
          <a:p>
            <a:r>
              <a:rPr lang="en-GB" sz="2400"/>
              <a:t>What is the equation for energy efficiency?</a:t>
            </a:r>
          </a:p>
          <a:p>
            <a:pPr marL="0" indent="0">
              <a:buNone/>
            </a:pPr>
            <a:r>
              <a:rPr lang="en-GB" sz="2400" i="1"/>
              <a:t>Efficiency = useful output ÷ total input</a:t>
            </a:r>
          </a:p>
          <a:p>
            <a:pPr marL="0" indent="0">
              <a:buNone/>
            </a:pPr>
            <a:endParaRPr lang="en-GB" i="1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What is the law for the conservation of energy?</a:t>
            </a:r>
          </a:p>
          <a:p>
            <a:pPr marL="0" indent="0">
              <a:buNone/>
            </a:pPr>
            <a:r>
              <a:rPr lang="en-GB" sz="2400" i="1"/>
              <a:t>Energy cannot be created or destroyed, only transferred. </a:t>
            </a:r>
          </a:p>
          <a:p>
            <a:r>
              <a:rPr lang="en-GB" sz="2400"/>
              <a:t>What are non-renewable energy resources?</a:t>
            </a:r>
          </a:p>
          <a:p>
            <a:pPr marL="0" indent="0">
              <a:buNone/>
            </a:pPr>
            <a:r>
              <a:rPr lang="en-GB" sz="2400" i="1"/>
              <a:t>Energy resources that will run out </a:t>
            </a:r>
            <a:r>
              <a:rPr lang="en-GB" sz="2400" i="1" err="1"/>
              <a:t>eg</a:t>
            </a:r>
            <a:r>
              <a:rPr lang="en-GB" sz="2400" i="1"/>
              <a:t> coal, oil, gas and nuclear</a:t>
            </a:r>
          </a:p>
          <a:p>
            <a:r>
              <a:rPr lang="en-GB" sz="2400"/>
              <a:t>What are renewable energy resources?</a:t>
            </a:r>
          </a:p>
          <a:p>
            <a:pPr marL="0" indent="0">
              <a:buNone/>
            </a:pPr>
            <a:r>
              <a:rPr lang="en-GB" sz="2400" i="1"/>
              <a:t>Energy resources that will not run out </a:t>
            </a:r>
            <a:r>
              <a:rPr lang="en-GB" sz="2400" i="1" err="1"/>
              <a:t>eg</a:t>
            </a:r>
            <a:r>
              <a:rPr lang="en-GB" sz="2400" i="1"/>
              <a:t> solar, wind, wave, tidal, hydroelectric, geothermal, biofuels.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Energy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11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What are the energy transfers involved in the following?</a:t>
            </a:r>
          </a:p>
          <a:p>
            <a:pPr marL="0" indent="0">
              <a:buNone/>
            </a:pPr>
            <a:r>
              <a:rPr lang="en-GB" sz="2400" i="1" err="1"/>
              <a:t>Eg</a:t>
            </a:r>
            <a:r>
              <a:rPr lang="en-GB" sz="2400" i="1"/>
              <a:t>  A drill?</a:t>
            </a:r>
          </a:p>
          <a:p>
            <a:pPr marL="0" indent="0">
              <a:buNone/>
            </a:pPr>
            <a:r>
              <a:rPr lang="en-GB" sz="2400" i="1"/>
              <a:t>Electrical </a:t>
            </a:r>
            <a:r>
              <a:rPr lang="en-GB" sz="2400" i="1">
                <a:sym typeface="Wingdings" panose="05000000000000000000" pitchFamily="2" charset="2"/>
              </a:rPr>
              <a:t>  kinetic + sound  + heat</a:t>
            </a:r>
            <a:endParaRPr lang="en-GB" sz="2400" i="1"/>
          </a:p>
          <a:p>
            <a:pPr marL="0" indent="0">
              <a:buNone/>
            </a:pPr>
            <a:r>
              <a:rPr lang="en-GB" sz="2400"/>
              <a:t>A TV?</a:t>
            </a:r>
          </a:p>
          <a:p>
            <a:pPr marL="0" indent="0">
              <a:buNone/>
            </a:pPr>
            <a:r>
              <a:rPr lang="en-GB" sz="2400" err="1"/>
              <a:t>Electircal</a:t>
            </a:r>
            <a:r>
              <a:rPr lang="en-GB" sz="2400"/>
              <a:t> </a:t>
            </a:r>
            <a:r>
              <a:rPr lang="en-GB" sz="2400">
                <a:sym typeface="Wingdings" panose="05000000000000000000" pitchFamily="2" charset="2"/>
              </a:rPr>
              <a:t> light + sound + heat</a:t>
            </a:r>
            <a:endParaRPr lang="en-GB" sz="2400"/>
          </a:p>
          <a:p>
            <a:pPr marL="0" indent="0">
              <a:buNone/>
            </a:pPr>
            <a:r>
              <a:rPr lang="en-GB" sz="2400">
                <a:sym typeface="Wingdings" panose="05000000000000000000" pitchFamily="2" charset="2"/>
              </a:rPr>
              <a:t>Mobile phone?</a:t>
            </a:r>
            <a:endParaRPr lang="en-GB" sz="2400"/>
          </a:p>
          <a:p>
            <a:pPr marL="0" indent="0">
              <a:buNone/>
            </a:pPr>
            <a:r>
              <a:rPr lang="en-GB" sz="2400">
                <a:sym typeface="Wingdings" panose="05000000000000000000" pitchFamily="2" charset="2"/>
              </a:rPr>
              <a:t>Chemical  electrical   light + sound + heat</a:t>
            </a:r>
            <a:endParaRPr lang="en-GB" sz="2400"/>
          </a:p>
          <a:p>
            <a:pPr marL="0" indent="0">
              <a:buNone/>
            </a:pPr>
            <a:r>
              <a:rPr lang="en-GB" sz="2400"/>
              <a:t>Fan Heater?</a:t>
            </a:r>
          </a:p>
          <a:p>
            <a:pPr marL="0" indent="0">
              <a:buNone/>
            </a:pPr>
            <a:r>
              <a:rPr lang="en-GB" sz="2400" i="1"/>
              <a:t>Electrical </a:t>
            </a:r>
            <a:r>
              <a:rPr lang="en-GB" sz="2400" i="1">
                <a:sym typeface="Wingdings" panose="05000000000000000000" pitchFamily="2" charset="2"/>
              </a:rPr>
              <a:t>  heat + kinetic + sound</a:t>
            </a:r>
            <a:endParaRPr lang="en-GB" sz="2400" i="1"/>
          </a:p>
          <a:p>
            <a:pPr marL="0" indent="0">
              <a:buNone/>
            </a:pPr>
            <a:endParaRPr lang="en-GB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Electricity – symbols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2"/>
          <a:stretch/>
        </p:blipFill>
        <p:spPr>
          <a:xfrm>
            <a:off x="202067" y="1146427"/>
            <a:ext cx="2750128" cy="53844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5" b="25151"/>
          <a:stretch/>
        </p:blipFill>
        <p:spPr>
          <a:xfrm>
            <a:off x="3800788" y="1156690"/>
            <a:ext cx="2750128" cy="53639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9"/>
          <a:stretch/>
        </p:blipFill>
        <p:spPr>
          <a:xfrm>
            <a:off x="7370751" y="1156691"/>
            <a:ext cx="2778882" cy="445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137" y="1598512"/>
            <a:ext cx="26714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Closed Switch</a:t>
            </a:r>
          </a:p>
        </p:txBody>
      </p:sp>
      <p:sp>
        <p:nvSpPr>
          <p:cNvPr id="10" name="TextBox 9"/>
          <p:cNvSpPr txBox="1"/>
          <p:nvPr/>
        </p:nvSpPr>
        <p:spPr>
          <a:xfrm rot="-60000">
            <a:off x="269488" y="2460303"/>
            <a:ext cx="25497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Open Switch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3678" y="1157380"/>
            <a:ext cx="230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492" y="4476847"/>
            <a:ext cx="2233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Battery</a:t>
            </a:r>
            <a:r>
              <a:rPr lang="en-GB" sz="3200"/>
              <a:t> 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470" y="5475103"/>
            <a:ext cx="2305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Diode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782" y="6340352"/>
            <a:ext cx="22765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Resistor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0788" y="1949690"/>
            <a:ext cx="29089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Variable </a:t>
            </a:r>
            <a:r>
              <a:rPr lang="en-GB" sz="3200"/>
              <a:t>r</a:t>
            </a:r>
            <a:r>
              <a:rPr lang="en-GB" sz="2800"/>
              <a:t>esistor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4782" y="2235813"/>
            <a:ext cx="29089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Ammeter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0788" y="3225788"/>
            <a:ext cx="27364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Led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143" y="5253122"/>
            <a:ext cx="29089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Bulb</a:t>
            </a:r>
            <a:r>
              <a:rPr lang="en-GB" sz="3200"/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1142" y="4372331"/>
            <a:ext cx="2908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GB" sz="2800"/>
              <a:t>Fuse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1916" y="6251595"/>
            <a:ext cx="25178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Voltmeter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4782" y="3611309"/>
            <a:ext cx="29089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Thermistor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0751" y="5267603"/>
            <a:ext cx="354154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Light dependent resistor</a:t>
            </a:r>
          </a:p>
        </p:txBody>
      </p:sp>
    </p:spTree>
    <p:extLst>
      <p:ext uri="{BB962C8B-B14F-4D97-AF65-F5344CB8AC3E}">
        <p14:creationId xmlns:p14="http://schemas.microsoft.com/office/powerpoint/2010/main" val="38004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-197583"/>
            <a:ext cx="10515600" cy="1325563"/>
          </a:xfrm>
        </p:spPr>
        <p:txBody>
          <a:bodyPr/>
          <a:lstStyle/>
          <a:p>
            <a:r>
              <a:rPr lang="en-GB"/>
              <a:t>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797169"/>
            <a:ext cx="11957538" cy="54981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/>
              <a:t>What is potential difference?</a:t>
            </a:r>
          </a:p>
          <a:p>
            <a:pPr marL="0" indent="0">
              <a:buNone/>
            </a:pPr>
            <a:r>
              <a:rPr lang="en-GB" sz="2800" i="1"/>
              <a:t>The energy transferred per unit charge</a:t>
            </a:r>
          </a:p>
          <a:p>
            <a:r>
              <a:rPr lang="en-GB" sz="2800"/>
              <a:t>What is the equation for potential difference ?</a:t>
            </a:r>
          </a:p>
          <a:p>
            <a:pPr marL="0" indent="0">
              <a:buNone/>
            </a:pPr>
            <a:r>
              <a:rPr lang="en-GB" sz="2800" i="1"/>
              <a:t>V = IR</a:t>
            </a:r>
          </a:p>
          <a:p>
            <a:r>
              <a:rPr lang="en-GB" sz="2800"/>
              <a:t>What is moving around the circuit?</a:t>
            </a:r>
          </a:p>
          <a:p>
            <a:pPr marL="0" indent="0">
              <a:buNone/>
            </a:pPr>
            <a:r>
              <a:rPr lang="en-GB" sz="2800" i="1"/>
              <a:t>Electrons</a:t>
            </a:r>
          </a:p>
          <a:p>
            <a:r>
              <a:rPr lang="en-GB" sz="2800"/>
              <a:t>What is a series circuit?</a:t>
            </a:r>
          </a:p>
          <a:p>
            <a:pPr marL="0" indent="0">
              <a:buNone/>
            </a:pPr>
            <a:r>
              <a:rPr lang="en-GB" sz="2800" i="1"/>
              <a:t>A circuit that has one path for the electrons to flow</a:t>
            </a:r>
          </a:p>
          <a:p>
            <a:r>
              <a:rPr lang="en-GB" sz="2800"/>
              <a:t>What is a parallel circuit</a:t>
            </a:r>
            <a:r>
              <a:rPr lang="en-GB" sz="2800" i="1"/>
              <a:t>?</a:t>
            </a:r>
          </a:p>
          <a:p>
            <a:pPr marL="0" indent="0">
              <a:buNone/>
            </a:pPr>
            <a:r>
              <a:rPr lang="en-GB" sz="2800" i="1"/>
              <a:t>A circuit that has more than one route for the electrons to flow.</a:t>
            </a:r>
          </a:p>
          <a:p>
            <a:endParaRPr lang="en-GB" sz="2800" i="1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2F58AACBC974E984186DC30704671" ma:contentTypeVersion="10" ma:contentTypeDescription="Create a new document." ma:contentTypeScope="" ma:versionID="f42f90b88dbf5c4c24ae9121c227c178">
  <xsd:schema xmlns:xsd="http://www.w3.org/2001/XMLSchema" xmlns:xs="http://www.w3.org/2001/XMLSchema" xmlns:p="http://schemas.microsoft.com/office/2006/metadata/properties" xmlns:ns2="748ea2e6-7b6d-4064-aeaf-e44fe012dd75" xmlns:ns3="3473b7a8-b561-4974-9e0f-66c53f11eebd" targetNamespace="http://schemas.microsoft.com/office/2006/metadata/properties" ma:root="true" ma:fieldsID="10e144f256d8c505dcb7d16f08102fa1" ns2:_="" ns3:_="">
    <xsd:import namespace="748ea2e6-7b6d-4064-aeaf-e44fe012dd75"/>
    <xsd:import namespace="3473b7a8-b561-4974-9e0f-66c53f11ee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a2e6-7b6d-4064-aeaf-e44fe012dd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3b7a8-b561-4974-9e0f-66c53f11e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8ea2e6-7b6d-4064-aeaf-e44fe012dd75">
      <UserInfo>
        <DisplayName>13PettittA</DisplayName>
        <AccountId>165</AccountId>
        <AccountType/>
      </UserInfo>
      <UserInfo>
        <DisplayName>13RosemeyerE</DisplayName>
        <AccountId>166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6CF9F7-4A24-4931-A692-23CB36EA3F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A07E3-0B73-4324-8038-64876FAD4627}"/>
</file>

<file path=customXml/itemProps3.xml><?xml version="1.0" encoding="utf-8"?>
<ds:datastoreItem xmlns:ds="http://schemas.openxmlformats.org/officeDocument/2006/customXml" ds:itemID="{C3A924C3-A338-4D35-A523-3A5DBB8E6CFD}">
  <ds:schemaRefs>
    <ds:schemaRef ds:uri="3473b7a8-b561-4974-9e0f-66c53f11eebd"/>
    <ds:schemaRef ds:uri="748ea2e6-7b6d-4064-aeaf-e44fe012dd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Physics Paper 1</vt:lpstr>
      <vt:lpstr>Energy</vt:lpstr>
      <vt:lpstr>Energy</vt:lpstr>
      <vt:lpstr>PowerPoint Presentation</vt:lpstr>
      <vt:lpstr>Energy</vt:lpstr>
      <vt:lpstr>Energy</vt:lpstr>
      <vt:lpstr>Energy transfers</vt:lpstr>
      <vt:lpstr>Electricity – symbols</vt:lpstr>
      <vt:lpstr>Electricity</vt:lpstr>
      <vt:lpstr>Electricty</vt:lpstr>
      <vt:lpstr>Electricity</vt:lpstr>
      <vt:lpstr>PowerPoint Presentation</vt:lpstr>
      <vt:lpstr>Electricity</vt:lpstr>
      <vt:lpstr>Electricity</vt:lpstr>
      <vt:lpstr>Particle model of matter</vt:lpstr>
      <vt:lpstr>Particle model of matter</vt:lpstr>
      <vt:lpstr>Particle model of matter</vt:lpstr>
      <vt:lpstr>Particle model of matter</vt:lpstr>
      <vt:lpstr>Particle model of matter</vt:lpstr>
      <vt:lpstr>Particle model of matter</vt:lpstr>
      <vt:lpstr>Atomic Structure</vt:lpstr>
      <vt:lpstr>Atomic Structure</vt:lpstr>
      <vt:lpstr>Atomic structure – properties of radiation – penetration power</vt:lpstr>
      <vt:lpstr>Atomic structure</vt:lpstr>
      <vt:lpstr>Atomic structure</vt:lpstr>
      <vt:lpstr>Atomic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Paper 1</dc:title>
  <cp:revision>16</cp:revision>
  <dcterms:modified xsi:type="dcterms:W3CDTF">2018-05-23T07:46:11Z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0x010100BA22F58AACBC974E984186DC30704671</vt:lpwstr>
  </property>
</Properties>
</file>