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81" r:id="rId19"/>
    <p:sldId id="275" r:id="rId20"/>
    <p:sldId id="277" r:id="rId21"/>
    <p:sldId id="278" r:id="rId22"/>
    <p:sldId id="279" r:id="rId23"/>
    <p:sldId id="280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2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6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5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7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6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E336-1176-D349-A5D6-F5961AEF7A33}" type="datetimeFigureOut">
              <a:rPr lang="en-US" smtClean="0"/>
              <a:t>22/12/17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F612-F786-B943-9588-010CBCBF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5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r>
              <a:rPr lang="en-GB" dirty="0"/>
              <a:t>2</a:t>
            </a:r>
            <a:r>
              <a:rPr lang="en-GB" dirty="0" smtClean="0"/>
              <a:t>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Key knowledge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22216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64" y="4547688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is the deceleration?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607" y="5039941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16/5 = 3.2m/s</a:t>
            </a:r>
            <a:r>
              <a:rPr lang="en-US" sz="2400" baseline="30000" dirty="0" smtClean="0">
                <a:solidFill>
                  <a:srgbClr val="660066"/>
                </a:solidFill>
                <a:latin typeface="Comic Sans MS"/>
                <a:cs typeface="Comic Sans MS"/>
              </a:rPr>
              <a:t>2</a:t>
            </a:r>
            <a:endParaRPr lang="en-US" sz="2400" baseline="30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439" y="5732692"/>
            <a:ext cx="6590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How do you calculate the distance travelled?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607" y="6194357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Area under the graph.</a:t>
            </a:r>
            <a:endParaRPr lang="en-US" sz="2400" baseline="30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pic>
        <p:nvPicPr>
          <p:cNvPr id="3" name="Picture 2" descr="Acceler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39" y="0"/>
            <a:ext cx="8131337" cy="44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1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State Newton’s 1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2400" dirty="0" smtClean="0">
                <a:latin typeface="Comic Sans MS" panose="030F0702030302020204" pitchFamily="66" charset="0"/>
              </a:rPr>
              <a:t> Law.</a:t>
            </a:r>
          </a:p>
          <a:p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If the resultant force acting on an object is zero and: </a:t>
            </a:r>
            <a:endParaRPr lang="en-GB" sz="2400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the object is stationary, the object remains stationary 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the object is moving, the object continues to move at the same speed and in the same direction. So the object continues to move at the same velocity.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a vehicle is moving at a steady speed what does that tell us about the forces acting on it?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They are balanced.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State Newton’s 2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nd</a:t>
            </a:r>
            <a:r>
              <a:rPr lang="en-GB" sz="2400" dirty="0" smtClean="0">
                <a:latin typeface="Comic Sans MS" panose="030F0702030302020204" pitchFamily="66" charset="0"/>
              </a:rPr>
              <a:t> Law.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The </a:t>
            </a: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acceleration of an object is proportional to the resultant force acting on the object, and inversely proportional to the mass of the object. </a:t>
            </a:r>
            <a:endParaRPr lang="en-GB" sz="2400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r>
              <a:rPr lang="en-GB" sz="2400" dirty="0" smtClean="0">
                <a:solidFill>
                  <a:srgbClr val="660066"/>
                </a:solidFill>
                <a:effectLst/>
                <a:latin typeface="Comic Sans MS"/>
                <a:cs typeface="Comic Sans MS"/>
              </a:rPr>
              <a:t>Force = mass x acceleration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7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417" y="320649"/>
            <a:ext cx="86360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State Newton’s 3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rd</a:t>
            </a:r>
            <a:r>
              <a:rPr lang="en-GB" sz="2400" dirty="0" smtClean="0">
                <a:latin typeface="Comic Sans MS" panose="030F0702030302020204" pitchFamily="66" charset="0"/>
              </a:rPr>
              <a:t> Law?</a:t>
            </a:r>
          </a:p>
          <a:p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Whenever two objects interact, the forces they exert on each other are equal and opposite. </a:t>
            </a:r>
            <a:endParaRPr lang="en-GB" sz="2400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Stopping Distance equals?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Thinking Distance + Braking Distance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Thinking Distance is defined as.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distance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travelled during the reaction time.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Braking Distance is defined as.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distance travelled whilst braking.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factors increase thinking distance.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Alcohol, Tiredness, Drugs, Speed, Distractions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7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417" y="320649"/>
            <a:ext cx="863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factors increase braking </a:t>
            </a:r>
            <a:r>
              <a:rPr lang="en-GB" sz="2400" dirty="0" smtClean="0">
                <a:latin typeface="Comic Sans MS" panose="030F0702030302020204" pitchFamily="66" charset="0"/>
              </a:rPr>
              <a:t>distance?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Ice, poor brakes, bald tyres, speed.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would you calculate the momentum of an object?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Momentum = mass x velocity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the conservation of </a:t>
            </a:r>
            <a:r>
              <a:rPr lang="en-GB" sz="2400" dirty="0" smtClean="0">
                <a:latin typeface="Comic Sans MS" panose="030F0702030302020204" pitchFamily="66" charset="0"/>
              </a:rPr>
              <a:t>momentum?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momentum before a collision or explosion equals the momentum after a collision or explosion.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4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do waves transfer?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Waves transfer energy from one place to another.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Describe the movement of particles in a transverse wave.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Particles vibrate at 90</a:t>
            </a:r>
            <a:r>
              <a:rPr lang="en-GB" sz="24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to the direction the wave is travelling.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Describe the movement of particles in a longitudinal wave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Particles vibrate parallel to the direction the wave is travelling.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Which type of wave has compressions and rarefactions?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Longitudinal waves.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type of wave is a sound wave?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Longitudinal.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5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meant by the wavelength of a wave?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distance from a point in one wave to the equivalent point on the adjacent wave.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the amplitude of a wave?.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maximum displacement of a point of a wave from its undisturbed position.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the frequency of a wave?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number of complete waves passing a point in 1 second..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frequency measured in?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Hertz (Hz).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1/frequency?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Time period.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5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wave equation?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Wave speed = frequency x wavelength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are the properties of </a:t>
            </a:r>
            <a:r>
              <a:rPr lang="en-GB" sz="2400" u="sng" dirty="0" smtClean="0">
                <a:latin typeface="Comic Sans MS" panose="030F0702030302020204" pitchFamily="66" charset="0"/>
              </a:rPr>
              <a:t>all</a:t>
            </a:r>
            <a:r>
              <a:rPr lang="en-GB" sz="2400" dirty="0" smtClean="0">
                <a:latin typeface="Comic Sans MS" panose="030F0702030302020204" pitchFamily="66" charset="0"/>
              </a:rPr>
              <a:t> waves?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Can be: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Reflected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Refracted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Diffracted (spread out when they go through a gap)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List the order of electromagnetic waves.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Radio, microwaves, infrared, visible, ultraviolet, x-ray, gamma rays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 all electromagnetic waves have in common?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Transverse waves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Travel at the same speed 300,000,000m/s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Can travel through a vacuum.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19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radio waves?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Radio and TV.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microwaves?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Satellite communications, cooking food.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infrared?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Electrical </a:t>
            </a: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heaters, cooking food, infrared cameras </a:t>
            </a:r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visible light?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Fibre </a:t>
            </a: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optic communications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ultraviolet?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Energy efficient </a:t>
            </a:r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lamps, sun tanning </a:t>
            </a:r>
            <a:endParaRPr lang="en-GB" sz="2400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Give a practical application of x-rays and gamma waves?</a:t>
            </a:r>
          </a:p>
          <a:p>
            <a:r>
              <a:rPr lang="en-GB" sz="2400" dirty="0">
                <a:solidFill>
                  <a:srgbClr val="660066"/>
                </a:solidFill>
                <a:latin typeface="Comic Sans MS"/>
                <a:cs typeface="Comic Sans MS"/>
              </a:rPr>
              <a:t>medical imaging and treatments. </a:t>
            </a: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5504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911"/>
            <a:ext cx="8636000" cy="747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three things happen when a wave meets a boundary?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Reflected, absorbed and transmitted.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name of the dashed line drawn at 90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o</a:t>
            </a:r>
            <a:r>
              <a:rPr lang="en-GB" sz="2400" dirty="0" smtClean="0">
                <a:latin typeface="Comic Sans MS" panose="030F0702030302020204" pitchFamily="66" charset="0"/>
              </a:rPr>
              <a:t> to a boundary?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normal.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law of reflection?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Angle of incidence = Angle of Reflection.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type of image is produced by a mirror?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Virtual Image.</a:t>
            </a:r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a wave enters a different medium what occurs?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Refraction.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causes refraction 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Waves changing speed. </a:t>
            </a:r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216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Where are the magnetic field strongest on a magnet?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At the poles.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two north poles of a magnet are brought together what happens?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They repel.</a:t>
            </a: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can you make two magnets attract each other?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Bring a North and a South pole together.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 magnetic field?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region around the magnet where a force acts on a magnet or on a magnetic material,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Name four materials that are attracted to a magnet.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Nickel, cobalt, steel and iron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1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meant by a </a:t>
            </a:r>
            <a:r>
              <a:rPr lang="en-GB" sz="2400" dirty="0" err="1" smtClean="0">
                <a:latin typeface="Comic Sans MS" panose="030F0702030302020204" pitchFamily="66" charset="0"/>
              </a:rPr>
              <a:t>scaler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quantity that has magnitude (size) only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 vector?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quantity that has both magnitude and direction.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Are forces a vector or </a:t>
            </a:r>
            <a:r>
              <a:rPr lang="en-GB" sz="2400" dirty="0" err="1" smtClean="0">
                <a:latin typeface="Comic Sans MS" panose="030F0702030302020204" pitchFamily="66" charset="0"/>
              </a:rPr>
              <a:t>scaler</a:t>
            </a:r>
            <a:r>
              <a:rPr lang="en-GB" sz="2400" dirty="0" smtClean="0">
                <a:latin typeface="Comic Sans MS" panose="030F0702030302020204" pitchFamily="66" charset="0"/>
              </a:rPr>
              <a:t> quantity?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Forces are vectors, because they have both size and direction.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 contact force?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This is when objects are physically touching. 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,g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friction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 non-contact force.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This is when objects are not physically touching. 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.g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gravity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8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620" y="286327"/>
            <a:ext cx="886938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is iron different from the other magnetic materials?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It loses its magnetism when the magnetising force is removed. </a:t>
            </a: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 permanent magnet?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magnet that produces its own magnetic field.</a:t>
            </a: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an induced magnet?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material that becomes a magnet when placed in a magnetic field, but loses its magnetism when it has been removed.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produced when a current flows through a wire?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circular magnetic field,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could you make this magnetic field stronger?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Larger current.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happens if you reverse the direction of the current?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direction of the magnetic field reverses. </a:t>
            </a: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given by the right-hand grip rule?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direction of the magnetic field.</a:t>
            </a: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 descr="Right-Hand-Grip-Ru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648" y="2320128"/>
            <a:ext cx="44323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2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name of a long coil of wire?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 solenoid.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magnetic field produced by a solenoid is similar to what ?</a:t>
            </a:r>
          </a:p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bar magnet.</a:t>
            </a: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can you increase the strength of a magnetic field produced by a solenoid?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Add an iron core inside the solenoid.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 the current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 the number of coils of wire.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happens if the current is reversed in a solenoid?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poles of the magnet field is reversed,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7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an iron core used in an electromagnet?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 the magnetic field can be turned off and on..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magnetic field produced by a solenoid is similar to what ?</a:t>
            </a:r>
          </a:p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bar magnet.</a:t>
            </a: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How can you increase the strength of a magnetic field produced by a solenoid?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Add an iron core inside the solenoid.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 the current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Increase the number of coils of wire.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happens if the current is reversed in a solenoid?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poles of the magnet field is reversed,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117694"/>
            <a:ext cx="863600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meant by the motor effect (HT)?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When a straight wire carrying a current is placed between two poles of a magnet, it experiences a force.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does each ‘finger’ represent in Fleming’s left hand rule (HT)?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irst finger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ield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Se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ond finger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urrent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Thu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 </a:t>
            </a:r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otion.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three things can increase the force on a wire (HT)?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Stronger magnetic field,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Larger current,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Longer length of wire in the magnetic field.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does the closeness of magnetic field lines tell us (HT)?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How strong the magnetic field is.</a:t>
            </a:r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216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strength of magnetic field called (HT)?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Magnetic Flux Density (B).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are the units of magnetic flux density (HT)?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Tesla (T).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equation for the force on a wire?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F = BIL     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does the letter I represent (HT) ?</a:t>
            </a: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Current.</a:t>
            </a:r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What does the letter </a:t>
            </a:r>
            <a:r>
              <a:rPr lang="en-GB" sz="2400" dirty="0" smtClean="0">
                <a:latin typeface="Comic Sans MS" panose="030F0702030302020204" pitchFamily="66" charset="0"/>
              </a:rPr>
              <a:t>L represent (HT) 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Length of the wire in the field.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216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Why does </a:t>
            </a:r>
            <a:r>
              <a:rPr lang="en-GB" sz="2400" dirty="0" err="1" smtClean="0">
                <a:latin typeface="Comic Sans MS" panose="030F0702030302020204" pitchFamily="66" charset="0"/>
              </a:rPr>
              <a:t>d.c</a:t>
            </a:r>
            <a:r>
              <a:rPr lang="en-GB" sz="2400" dirty="0" smtClean="0">
                <a:latin typeface="Comic Sans MS" panose="030F0702030302020204" pitchFamily="66" charset="0"/>
              </a:rPr>
              <a:t> mean (HT)?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Direct current.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</a:t>
            </a:r>
            <a:r>
              <a:rPr lang="en-GB" sz="2400" dirty="0" smtClean="0">
                <a:latin typeface="Comic Sans MS" panose="030F0702030302020204" pitchFamily="66" charset="0"/>
              </a:rPr>
              <a:t>hat is the function of the split-ring </a:t>
            </a:r>
            <a:r>
              <a:rPr lang="en-GB" sz="2400" dirty="0" err="1" smtClean="0">
                <a:latin typeface="Comic Sans MS" panose="030F0702030302020204" pitchFamily="66" charset="0"/>
              </a:rPr>
              <a:t>commutator</a:t>
            </a:r>
            <a:r>
              <a:rPr lang="en-GB" sz="2400" dirty="0" smtClean="0">
                <a:latin typeface="Comic Sans MS" panose="030F0702030302020204" pitchFamily="66" charset="0"/>
              </a:rPr>
              <a:t> in a </a:t>
            </a:r>
            <a:r>
              <a:rPr lang="en-GB" sz="2400" dirty="0" err="1" smtClean="0">
                <a:latin typeface="Comic Sans MS" panose="030F0702030302020204" pitchFamily="66" charset="0"/>
              </a:rPr>
              <a:t>d.c</a:t>
            </a:r>
            <a:r>
              <a:rPr lang="en-GB" sz="2400" dirty="0" smtClean="0">
                <a:latin typeface="Comic Sans MS" panose="030F0702030302020204" pitchFamily="66" charset="0"/>
              </a:rPr>
              <a:t> motor (HT)?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Allows the motor to spin without reversing direction.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2345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meant by weight?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Weight is the force of gravity acting on an object.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equation for weight?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Weight = mass x gravitational field strength.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gravitational field strength on Earth?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10N/kg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weight of 750kg car on Earth?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750 x 10 = 7500N</a:t>
            </a: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used to measure forces?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Newton meter.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resultant force (HT)?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(2+ 1.5) – 3 = 0.5N to the left.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 spring can be extended or compressed by forces, what does this mean?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Extended means be stretched, compressed means to be squashed.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elastic deformation of a spring?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spring returns back to its original length when the forces are removed.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 descr="Untitled-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753649"/>
            <a:ext cx="3444942" cy="122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1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equation for stretching a spring?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Force = spring constant x extension.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meant by the limit of proportionality of a spring?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point beyond which the extension is no longer proportional to the force.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 descr="elastic_and_plastic_deformation_grap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43" y="2644937"/>
            <a:ext cx="3990325" cy="355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8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How would you calculate the elastic potential energy stored in a spring?</a:t>
            </a:r>
          </a:p>
          <a:p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Elastic potential energy = 0.5 x spring constant x (extension)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difference between speed and velocity?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Speed is a scalar quantity it only has size, velocity is a vector quantity it is the speed in a given direction 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a change of speed or velocity called?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Acceleration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equation of acceleration?</a:t>
            </a: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Acceleration = change in velocity/time taken</a:t>
            </a:r>
          </a:p>
          <a:p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unit for acceleration?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m/s</a:t>
            </a:r>
            <a:r>
              <a:rPr lang="en-GB" sz="24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08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 descr="s-t 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46" y="286327"/>
            <a:ext cx="6554028" cy="4386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564" y="4547688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does a upwards slope show?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607" y="5039941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A constant speed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439" y="5732692"/>
            <a:ext cx="6513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does the flat part of the graph show?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607" y="6194357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Stopped/not moving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6167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 descr="s-t 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46" y="286327"/>
            <a:ext cx="6554028" cy="4386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564" y="4547688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does a steeper slope show?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607" y="5039941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A faster constant speed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439" y="5732692"/>
            <a:ext cx="5331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How could you calculate the speed?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607" y="6194357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The gradient of the slope.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5861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564" y="286327"/>
            <a:ext cx="863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64" y="4547688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is the maximum speed?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607" y="5039941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16m/s</a:t>
            </a:r>
            <a:endParaRPr lang="en-US" sz="2400" baseline="30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439" y="5732692"/>
            <a:ext cx="3904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What is the acceleration?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607" y="6194357"/>
            <a:ext cx="512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16/10 = 1.6m/s</a:t>
            </a:r>
            <a:r>
              <a:rPr lang="en-US" sz="2400" baseline="30000" dirty="0" smtClean="0">
                <a:solidFill>
                  <a:srgbClr val="660066"/>
                </a:solidFill>
                <a:latin typeface="Comic Sans MS"/>
                <a:cs typeface="Comic Sans MS"/>
              </a:rPr>
              <a:t>2</a:t>
            </a:r>
            <a:endParaRPr lang="en-US" sz="2400" baseline="30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pic>
        <p:nvPicPr>
          <p:cNvPr id="3" name="Picture 2" descr="Acceler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39" y="0"/>
            <a:ext cx="8131337" cy="44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0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10" ma:contentTypeDescription="Create a new document." ma:contentTypeScope="" ma:versionID="6639fb531f1b1ef571b2c7993debf082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0677a5d636dbde4c54d4db98fb0a2263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EAA52-77DD-46C7-8DFC-E1A7F94710DA}"/>
</file>

<file path=customXml/itemProps2.xml><?xml version="1.0" encoding="utf-8"?>
<ds:datastoreItem xmlns:ds="http://schemas.openxmlformats.org/officeDocument/2006/customXml" ds:itemID="{6337D306-7CB9-4FF0-9200-E8A4D7A5BD79}"/>
</file>

<file path=customXml/itemProps3.xml><?xml version="1.0" encoding="utf-8"?>
<ds:datastoreItem xmlns:ds="http://schemas.openxmlformats.org/officeDocument/2006/customXml" ds:itemID="{891EB0B9-DECC-4C3E-B157-DEA3BD426B69}"/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1768</Words>
  <Application>Microsoft Macintosh PowerPoint</Application>
  <PresentationFormat>On-screen Show (4:3)</PresentationFormat>
  <Paragraphs>333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 REVISION</dc:title>
  <dc:creator>Diane Hoyles</dc:creator>
  <cp:lastModifiedBy>Diane Hoyles</cp:lastModifiedBy>
  <cp:revision>28</cp:revision>
  <dcterms:created xsi:type="dcterms:W3CDTF">2017-12-18T19:23:12Z</dcterms:created>
  <dcterms:modified xsi:type="dcterms:W3CDTF">2017-12-22T11:18:27Z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